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68" r:id="rId3"/>
    <p:sldId id="257" r:id="rId4"/>
    <p:sldId id="271" r:id="rId5"/>
    <p:sldId id="269" r:id="rId6"/>
    <p:sldId id="273" r:id="rId7"/>
    <p:sldId id="263" r:id="rId8"/>
    <p:sldId id="270" r:id="rId9"/>
    <p:sldId id="267" r:id="rId10"/>
    <p:sldId id="266" r:id="rId11"/>
    <p:sldId id="258" r:id="rId12"/>
    <p:sldId id="260" r:id="rId13"/>
    <p:sldId id="272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660"/>
  </p:normalViewPr>
  <p:slideViewPr>
    <p:cSldViewPr snapToGrid="0">
      <p:cViewPr varScale="1">
        <p:scale>
          <a:sx n="82" d="100"/>
          <a:sy n="82" d="100"/>
        </p:scale>
        <p:origin x="34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B38284-8FCE-41B0-973A-68BFA5544B0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30FF0-6510-4D5E-9ED8-30704D94E9D1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gm:t>
    </dgm:pt>
    <dgm:pt modelId="{6B728CA1-393E-4104-8173-6127BC93321A}" type="par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F7D2EDA0-1405-4FC5-93C9-D7295AD00E1E}" type="sib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7F3A6D5C-4637-4520-9653-8F0224F1D64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gm:t>
    </dgm:pt>
    <dgm:pt modelId="{3922FD6A-837E-4EBB-B0B9-8E416BE1725E}" type="par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BF2BDD0-4F08-45A2-A9B5-BC2893BC5E03}" type="sib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0ED98B4-5C58-489E-9B58-56E3FF97D8C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gm:t>
    </dgm:pt>
    <dgm:pt modelId="{3B7D8D58-EAE1-48E5-89B9-286F403210B9}" type="par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4EC05CF5-A45D-4597-BC8A-D83853F71282}" type="sib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0F0A519A-3F41-494C-8281-D1BB83B63D2B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gm:t>
    </dgm:pt>
    <dgm:pt modelId="{7009597C-8A0F-414B-91F1-756A96CEA7EA}" type="par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86724D31-7EB3-4A94-97F6-91F0E8A85700}" type="sib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FA30256B-EC2F-4AB9-9044-83959A4F3323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gm:t>
    </dgm:pt>
    <dgm:pt modelId="{A715D21E-CF57-4B41-AEB9-E3F88AE68A1F}" type="par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4B08E44C-E1EF-4D39-BB2E-10F13942B201}" type="sib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2F940AC5-ED9E-47BF-B02C-1AEEC9B6F0E9}">
      <dgm:prSet phldrT="[文本]"/>
      <dgm:spPr/>
      <dgm:t>
        <a:bodyPr/>
        <a:lstStyle/>
        <a:p>
          <a:r>
            <a:rPr lang="zh-CN" altLang="en-US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75C18D1-AEE1-446D-B2D6-4A8AC1D887E4}" type="par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B146386-19E3-456B-A4C8-0BA3C359BA55}" type="sib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320C435-ECC1-47CF-B1F0-E0EAEC5C1E10}" type="pres">
      <dgm:prSet presAssocID="{D6B38284-8FCE-41B0-973A-68BFA5544B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6BAD97-4F4B-424C-B4A8-263AEF51A21C}" type="pres">
      <dgm:prSet presAssocID="{2F940AC5-ED9E-47BF-B02C-1AEEC9B6F0E9}" presName="root" presStyleCnt="0"/>
      <dgm:spPr/>
    </dgm:pt>
    <dgm:pt modelId="{994E75D3-8F81-4132-A49B-59EE50FEAA02}" type="pres">
      <dgm:prSet presAssocID="{2F940AC5-ED9E-47BF-B02C-1AEEC9B6F0E9}" presName="rootComposite" presStyleCnt="0"/>
      <dgm:spPr/>
    </dgm:pt>
    <dgm:pt modelId="{48C52B8C-F6F0-4D31-B82E-2C1CD1693D64}" type="pres">
      <dgm:prSet presAssocID="{2F940AC5-ED9E-47BF-B02C-1AEEC9B6F0E9}" presName="rootText" presStyleLbl="node1" presStyleIdx="0" presStyleCnt="2"/>
      <dgm:spPr/>
    </dgm:pt>
    <dgm:pt modelId="{0E4AB634-BF7C-4D36-B52D-B8161B1050DB}" type="pres">
      <dgm:prSet presAssocID="{2F940AC5-ED9E-47BF-B02C-1AEEC9B6F0E9}" presName="rootConnector" presStyleLbl="node1" presStyleIdx="0" presStyleCnt="2"/>
      <dgm:spPr/>
    </dgm:pt>
    <dgm:pt modelId="{B934476E-9E34-4F4B-A145-A392FA891AB9}" type="pres">
      <dgm:prSet presAssocID="{2F940AC5-ED9E-47BF-B02C-1AEEC9B6F0E9}" presName="childShape" presStyleCnt="0"/>
      <dgm:spPr/>
    </dgm:pt>
    <dgm:pt modelId="{B8F38340-CFB1-4914-BBCF-E166111B4329}" type="pres">
      <dgm:prSet presAssocID="{6B728CA1-393E-4104-8173-6127BC93321A}" presName="Name13" presStyleLbl="parChTrans1D2" presStyleIdx="0" presStyleCnt="4"/>
      <dgm:spPr/>
    </dgm:pt>
    <dgm:pt modelId="{CDD620C4-F5C2-491A-A2E2-D455E3913C85}" type="pres">
      <dgm:prSet presAssocID="{80A30FF0-6510-4D5E-9ED8-30704D94E9D1}" presName="childText" presStyleLbl="bgAcc1" presStyleIdx="0" presStyleCnt="4">
        <dgm:presLayoutVars>
          <dgm:bulletEnabled val="1"/>
        </dgm:presLayoutVars>
      </dgm:prSet>
      <dgm:spPr/>
    </dgm:pt>
    <dgm:pt modelId="{BFCED1D9-2830-47B5-89A9-16FA8A37BBDE}" type="pres">
      <dgm:prSet presAssocID="{3922FD6A-837E-4EBB-B0B9-8E416BE1725E}" presName="Name13" presStyleLbl="parChTrans1D2" presStyleIdx="1" presStyleCnt="4"/>
      <dgm:spPr/>
    </dgm:pt>
    <dgm:pt modelId="{CBDB4624-BF2F-4D4A-BF73-469E5A4CDCA2}" type="pres">
      <dgm:prSet presAssocID="{7F3A6D5C-4637-4520-9653-8F0224F1D64F}" presName="childText" presStyleLbl="bgAcc1" presStyleIdx="1" presStyleCnt="4">
        <dgm:presLayoutVars>
          <dgm:bulletEnabled val="1"/>
        </dgm:presLayoutVars>
      </dgm:prSet>
      <dgm:spPr/>
    </dgm:pt>
    <dgm:pt modelId="{DC2C15D4-4CC0-4516-9FAF-20B71BCC9D70}" type="pres">
      <dgm:prSet presAssocID="{40ED98B4-5C58-489E-9B58-56E3FF97D8CF}" presName="root" presStyleCnt="0"/>
      <dgm:spPr/>
    </dgm:pt>
    <dgm:pt modelId="{C1C55852-834E-4664-8605-E5C573DB7FC3}" type="pres">
      <dgm:prSet presAssocID="{40ED98B4-5C58-489E-9B58-56E3FF97D8CF}" presName="rootComposite" presStyleCnt="0"/>
      <dgm:spPr/>
    </dgm:pt>
    <dgm:pt modelId="{F301F42B-7491-46D3-9D88-A0DFFBA0FF55}" type="pres">
      <dgm:prSet presAssocID="{40ED98B4-5C58-489E-9B58-56E3FF97D8CF}" presName="rootText" presStyleLbl="node1" presStyleIdx="1" presStyleCnt="2"/>
      <dgm:spPr/>
    </dgm:pt>
    <dgm:pt modelId="{FFA8F8FB-9970-4ECA-BC30-8AC0912445B9}" type="pres">
      <dgm:prSet presAssocID="{40ED98B4-5C58-489E-9B58-56E3FF97D8CF}" presName="rootConnector" presStyleLbl="node1" presStyleIdx="1" presStyleCnt="2"/>
      <dgm:spPr/>
    </dgm:pt>
    <dgm:pt modelId="{1D7ED29F-7401-4D27-B0A1-490C3A50CDB5}" type="pres">
      <dgm:prSet presAssocID="{40ED98B4-5C58-489E-9B58-56E3FF97D8CF}" presName="childShape" presStyleCnt="0"/>
      <dgm:spPr/>
    </dgm:pt>
    <dgm:pt modelId="{950941EE-9073-4A6A-83F3-8CDFEA20B5C0}" type="pres">
      <dgm:prSet presAssocID="{7009597C-8A0F-414B-91F1-756A96CEA7EA}" presName="Name13" presStyleLbl="parChTrans1D2" presStyleIdx="2" presStyleCnt="4"/>
      <dgm:spPr/>
    </dgm:pt>
    <dgm:pt modelId="{CF94470C-9D17-44B1-8548-BFBA36E4EC12}" type="pres">
      <dgm:prSet presAssocID="{0F0A519A-3F41-494C-8281-D1BB83B63D2B}" presName="childText" presStyleLbl="bgAcc1" presStyleIdx="2" presStyleCnt="4">
        <dgm:presLayoutVars>
          <dgm:bulletEnabled val="1"/>
        </dgm:presLayoutVars>
      </dgm:prSet>
      <dgm:spPr/>
    </dgm:pt>
    <dgm:pt modelId="{01BE24AC-317F-49AD-9D48-6202CEFB22E3}" type="pres">
      <dgm:prSet presAssocID="{A715D21E-CF57-4B41-AEB9-E3F88AE68A1F}" presName="Name13" presStyleLbl="parChTrans1D2" presStyleIdx="3" presStyleCnt="4"/>
      <dgm:spPr/>
    </dgm:pt>
    <dgm:pt modelId="{56A6BC00-9047-47B3-9CA6-DBDCF7A8E5C5}" type="pres">
      <dgm:prSet presAssocID="{FA30256B-EC2F-4AB9-9044-83959A4F3323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17C8A1C-D6ED-4067-BA50-68A01043AD53}" type="presOf" srcId="{A715D21E-CF57-4B41-AEB9-E3F88AE68A1F}" destId="{01BE24AC-317F-49AD-9D48-6202CEFB22E3}" srcOrd="0" destOrd="0" presId="urn:microsoft.com/office/officeart/2005/8/layout/hierarchy3"/>
    <dgm:cxn modelId="{2402692B-9033-4C4C-A317-5ABD175403B9}" type="presOf" srcId="{80A30FF0-6510-4D5E-9ED8-30704D94E9D1}" destId="{CDD620C4-F5C2-491A-A2E2-D455E3913C85}" srcOrd="0" destOrd="0" presId="urn:microsoft.com/office/officeart/2005/8/layout/hierarchy3"/>
    <dgm:cxn modelId="{095C3530-3DD8-4C71-9943-7C899A54D0CC}" type="presOf" srcId="{2F940AC5-ED9E-47BF-B02C-1AEEC9B6F0E9}" destId="{0E4AB634-BF7C-4D36-B52D-B8161B1050DB}" srcOrd="1" destOrd="0" presId="urn:microsoft.com/office/officeart/2005/8/layout/hierarchy3"/>
    <dgm:cxn modelId="{7F82C45E-485C-4AEA-BAE1-A3F6B2EDFD99}" srcId="{2F940AC5-ED9E-47BF-B02C-1AEEC9B6F0E9}" destId="{80A30FF0-6510-4D5E-9ED8-30704D94E9D1}" srcOrd="0" destOrd="0" parTransId="{6B728CA1-393E-4104-8173-6127BC93321A}" sibTransId="{F7D2EDA0-1405-4FC5-93C9-D7295AD00E1E}"/>
    <dgm:cxn modelId="{BCD59261-D449-4E8C-B2C7-E04A94907A4B}" type="presOf" srcId="{2F940AC5-ED9E-47BF-B02C-1AEEC9B6F0E9}" destId="{48C52B8C-F6F0-4D31-B82E-2C1CD1693D64}" srcOrd="0" destOrd="0" presId="urn:microsoft.com/office/officeart/2005/8/layout/hierarchy3"/>
    <dgm:cxn modelId="{CE61064A-0A3E-4FE4-B18C-D4BB48A746ED}" type="presOf" srcId="{7009597C-8A0F-414B-91F1-756A96CEA7EA}" destId="{950941EE-9073-4A6A-83F3-8CDFEA20B5C0}" srcOrd="0" destOrd="0" presId="urn:microsoft.com/office/officeart/2005/8/layout/hierarchy3"/>
    <dgm:cxn modelId="{87D72C4E-9E0E-47E0-B860-E7F24A66A79D}" srcId="{D6B38284-8FCE-41B0-973A-68BFA5544B01}" destId="{2F940AC5-ED9E-47BF-B02C-1AEEC9B6F0E9}" srcOrd="0" destOrd="0" parTransId="{975C18D1-AEE1-446D-B2D6-4A8AC1D887E4}" sibTransId="{FB146386-19E3-456B-A4C8-0BA3C359BA55}"/>
    <dgm:cxn modelId="{BDF29474-E396-44CB-B63E-EAD2D7BA2E50}" type="presOf" srcId="{3922FD6A-837E-4EBB-B0B9-8E416BE1725E}" destId="{BFCED1D9-2830-47B5-89A9-16FA8A37BBDE}" srcOrd="0" destOrd="0" presId="urn:microsoft.com/office/officeart/2005/8/layout/hierarchy3"/>
    <dgm:cxn modelId="{6186C675-25B6-4DBF-B723-1FE681730ED7}" srcId="{2F940AC5-ED9E-47BF-B02C-1AEEC9B6F0E9}" destId="{7F3A6D5C-4637-4520-9653-8F0224F1D64F}" srcOrd="1" destOrd="0" parTransId="{3922FD6A-837E-4EBB-B0B9-8E416BE1725E}" sibTransId="{4BF2BDD0-4F08-45A2-A9B5-BC2893BC5E03}"/>
    <dgm:cxn modelId="{12044056-1B98-4900-83BF-DFE4F47B3E41}" srcId="{40ED98B4-5C58-489E-9B58-56E3FF97D8CF}" destId="{0F0A519A-3F41-494C-8281-D1BB83B63D2B}" srcOrd="0" destOrd="0" parTransId="{7009597C-8A0F-414B-91F1-756A96CEA7EA}" sibTransId="{86724D31-7EB3-4A94-97F6-91F0E8A85700}"/>
    <dgm:cxn modelId="{567D1059-77DD-44EC-A7C8-DD55EE08E223}" srcId="{40ED98B4-5C58-489E-9B58-56E3FF97D8CF}" destId="{FA30256B-EC2F-4AB9-9044-83959A4F3323}" srcOrd="1" destOrd="0" parTransId="{A715D21E-CF57-4B41-AEB9-E3F88AE68A1F}" sibTransId="{4B08E44C-E1EF-4D39-BB2E-10F13942B201}"/>
    <dgm:cxn modelId="{22D99E81-D334-4C73-BBA9-70D834C053A2}" type="presOf" srcId="{40ED98B4-5C58-489E-9B58-56E3FF97D8CF}" destId="{F301F42B-7491-46D3-9D88-A0DFFBA0FF55}" srcOrd="0" destOrd="0" presId="urn:microsoft.com/office/officeart/2005/8/layout/hierarchy3"/>
    <dgm:cxn modelId="{54F4768C-8801-46DA-AEFC-D8D9D6C6782B}" type="presOf" srcId="{FA30256B-EC2F-4AB9-9044-83959A4F3323}" destId="{56A6BC00-9047-47B3-9CA6-DBDCF7A8E5C5}" srcOrd="0" destOrd="0" presId="urn:microsoft.com/office/officeart/2005/8/layout/hierarchy3"/>
    <dgm:cxn modelId="{A33D09BD-E51B-47E0-9311-CE2689DFA1D1}" type="presOf" srcId="{D6B38284-8FCE-41B0-973A-68BFA5544B01}" destId="{F320C435-ECC1-47CF-B1F0-E0EAEC5C1E10}" srcOrd="0" destOrd="0" presId="urn:microsoft.com/office/officeart/2005/8/layout/hierarchy3"/>
    <dgm:cxn modelId="{E37C2DD0-9D51-4F83-A55E-F1290A64543E}" type="presOf" srcId="{0F0A519A-3F41-494C-8281-D1BB83B63D2B}" destId="{CF94470C-9D17-44B1-8548-BFBA36E4EC12}" srcOrd="0" destOrd="0" presId="urn:microsoft.com/office/officeart/2005/8/layout/hierarchy3"/>
    <dgm:cxn modelId="{536B94D4-855B-4FFF-85D8-41C40DA3CC5A}" type="presOf" srcId="{7F3A6D5C-4637-4520-9653-8F0224F1D64F}" destId="{CBDB4624-BF2F-4D4A-BF73-469E5A4CDCA2}" srcOrd="0" destOrd="0" presId="urn:microsoft.com/office/officeart/2005/8/layout/hierarchy3"/>
    <dgm:cxn modelId="{F8605DD7-369F-4094-B352-02BE1232FEC5}" type="presOf" srcId="{40ED98B4-5C58-489E-9B58-56E3FF97D8CF}" destId="{FFA8F8FB-9970-4ECA-BC30-8AC0912445B9}" srcOrd="1" destOrd="0" presId="urn:microsoft.com/office/officeart/2005/8/layout/hierarchy3"/>
    <dgm:cxn modelId="{02996DDE-0B43-4D3E-9DCB-B26B55B292AA}" srcId="{D6B38284-8FCE-41B0-973A-68BFA5544B01}" destId="{40ED98B4-5C58-489E-9B58-56E3FF97D8CF}" srcOrd="1" destOrd="0" parTransId="{3B7D8D58-EAE1-48E5-89B9-286F403210B9}" sibTransId="{4EC05CF5-A45D-4597-BC8A-D83853F71282}"/>
    <dgm:cxn modelId="{E0D1B5EA-4BB2-4F8D-954D-B0CD24C2759C}" type="presOf" srcId="{6B728CA1-393E-4104-8173-6127BC93321A}" destId="{B8F38340-CFB1-4914-BBCF-E166111B4329}" srcOrd="0" destOrd="0" presId="urn:microsoft.com/office/officeart/2005/8/layout/hierarchy3"/>
    <dgm:cxn modelId="{97AB966F-0566-415D-AE6E-F24CF1014F45}" type="presParOf" srcId="{F320C435-ECC1-47CF-B1F0-E0EAEC5C1E10}" destId="{AE6BAD97-4F4B-424C-B4A8-263AEF51A21C}" srcOrd="0" destOrd="0" presId="urn:microsoft.com/office/officeart/2005/8/layout/hierarchy3"/>
    <dgm:cxn modelId="{B77E4766-BEA2-40F4-A19A-E411B8F4FD06}" type="presParOf" srcId="{AE6BAD97-4F4B-424C-B4A8-263AEF51A21C}" destId="{994E75D3-8F81-4132-A49B-59EE50FEAA02}" srcOrd="0" destOrd="0" presId="urn:microsoft.com/office/officeart/2005/8/layout/hierarchy3"/>
    <dgm:cxn modelId="{8AAB4EFC-BC52-4DD3-9FC5-6F1FDEFE989F}" type="presParOf" srcId="{994E75D3-8F81-4132-A49B-59EE50FEAA02}" destId="{48C52B8C-F6F0-4D31-B82E-2C1CD1693D64}" srcOrd="0" destOrd="0" presId="urn:microsoft.com/office/officeart/2005/8/layout/hierarchy3"/>
    <dgm:cxn modelId="{BFD206F5-032C-4AB4-924A-98649FB1BB2F}" type="presParOf" srcId="{994E75D3-8F81-4132-A49B-59EE50FEAA02}" destId="{0E4AB634-BF7C-4D36-B52D-B8161B1050DB}" srcOrd="1" destOrd="0" presId="urn:microsoft.com/office/officeart/2005/8/layout/hierarchy3"/>
    <dgm:cxn modelId="{912720D6-54F1-4B4A-9E68-232198DCA123}" type="presParOf" srcId="{AE6BAD97-4F4B-424C-B4A8-263AEF51A21C}" destId="{B934476E-9E34-4F4B-A145-A392FA891AB9}" srcOrd="1" destOrd="0" presId="urn:microsoft.com/office/officeart/2005/8/layout/hierarchy3"/>
    <dgm:cxn modelId="{C137E968-859B-4CC7-86BC-E0436A001198}" type="presParOf" srcId="{B934476E-9E34-4F4B-A145-A392FA891AB9}" destId="{B8F38340-CFB1-4914-BBCF-E166111B4329}" srcOrd="0" destOrd="0" presId="urn:microsoft.com/office/officeart/2005/8/layout/hierarchy3"/>
    <dgm:cxn modelId="{0267D158-2FA3-4048-85CE-91DFBFEA1E40}" type="presParOf" srcId="{B934476E-9E34-4F4B-A145-A392FA891AB9}" destId="{CDD620C4-F5C2-491A-A2E2-D455E3913C85}" srcOrd="1" destOrd="0" presId="urn:microsoft.com/office/officeart/2005/8/layout/hierarchy3"/>
    <dgm:cxn modelId="{20953374-7349-4C65-BF58-9F299ED9781D}" type="presParOf" srcId="{B934476E-9E34-4F4B-A145-A392FA891AB9}" destId="{BFCED1D9-2830-47B5-89A9-16FA8A37BBDE}" srcOrd="2" destOrd="0" presId="urn:microsoft.com/office/officeart/2005/8/layout/hierarchy3"/>
    <dgm:cxn modelId="{B7373453-B0CE-4218-9072-52E139F26546}" type="presParOf" srcId="{B934476E-9E34-4F4B-A145-A392FA891AB9}" destId="{CBDB4624-BF2F-4D4A-BF73-469E5A4CDCA2}" srcOrd="3" destOrd="0" presId="urn:microsoft.com/office/officeart/2005/8/layout/hierarchy3"/>
    <dgm:cxn modelId="{DBA40343-F35D-4611-B7AE-0070338ED7C2}" type="presParOf" srcId="{F320C435-ECC1-47CF-B1F0-E0EAEC5C1E10}" destId="{DC2C15D4-4CC0-4516-9FAF-20B71BCC9D70}" srcOrd="1" destOrd="0" presId="urn:microsoft.com/office/officeart/2005/8/layout/hierarchy3"/>
    <dgm:cxn modelId="{01D6C94C-B39B-4896-9852-1493DA77D8B1}" type="presParOf" srcId="{DC2C15D4-4CC0-4516-9FAF-20B71BCC9D70}" destId="{C1C55852-834E-4664-8605-E5C573DB7FC3}" srcOrd="0" destOrd="0" presId="urn:microsoft.com/office/officeart/2005/8/layout/hierarchy3"/>
    <dgm:cxn modelId="{D1FF2EF8-221B-4B3C-BD5E-378C7C4F57B6}" type="presParOf" srcId="{C1C55852-834E-4664-8605-E5C573DB7FC3}" destId="{F301F42B-7491-46D3-9D88-A0DFFBA0FF55}" srcOrd="0" destOrd="0" presId="urn:microsoft.com/office/officeart/2005/8/layout/hierarchy3"/>
    <dgm:cxn modelId="{23C988CA-310C-4453-B0FC-8D80E4FA244D}" type="presParOf" srcId="{C1C55852-834E-4664-8605-E5C573DB7FC3}" destId="{FFA8F8FB-9970-4ECA-BC30-8AC0912445B9}" srcOrd="1" destOrd="0" presId="urn:microsoft.com/office/officeart/2005/8/layout/hierarchy3"/>
    <dgm:cxn modelId="{35A4F28E-16A0-43AF-952C-0884635C37D0}" type="presParOf" srcId="{DC2C15D4-4CC0-4516-9FAF-20B71BCC9D70}" destId="{1D7ED29F-7401-4D27-B0A1-490C3A50CDB5}" srcOrd="1" destOrd="0" presId="urn:microsoft.com/office/officeart/2005/8/layout/hierarchy3"/>
    <dgm:cxn modelId="{58A7432A-D0BC-4FB8-87A9-1EACFC7805E3}" type="presParOf" srcId="{1D7ED29F-7401-4D27-B0A1-490C3A50CDB5}" destId="{950941EE-9073-4A6A-83F3-8CDFEA20B5C0}" srcOrd="0" destOrd="0" presId="urn:microsoft.com/office/officeart/2005/8/layout/hierarchy3"/>
    <dgm:cxn modelId="{D1729F19-9018-4125-9AFC-4697F0BE9BE0}" type="presParOf" srcId="{1D7ED29F-7401-4D27-B0A1-490C3A50CDB5}" destId="{CF94470C-9D17-44B1-8548-BFBA36E4EC12}" srcOrd="1" destOrd="0" presId="urn:microsoft.com/office/officeart/2005/8/layout/hierarchy3"/>
    <dgm:cxn modelId="{B052E960-80F9-4F66-A262-4EDD93D5BE0A}" type="presParOf" srcId="{1D7ED29F-7401-4D27-B0A1-490C3A50CDB5}" destId="{01BE24AC-317F-49AD-9D48-6202CEFB22E3}" srcOrd="2" destOrd="0" presId="urn:microsoft.com/office/officeart/2005/8/layout/hierarchy3"/>
    <dgm:cxn modelId="{0E76AB6E-AA41-451F-B649-4A0B1A01D160}" type="presParOf" srcId="{1D7ED29F-7401-4D27-B0A1-490C3A50CDB5}" destId="{56A6BC00-9047-47B3-9CA6-DBDCF7A8E5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sz="4300" kern="1200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sz="35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3946951"/>
        <a:ext cx="3376913" cy="10295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52B8C-F6F0-4D31-B82E-2C1CD1693D64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sz="44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26755" y="45995"/>
        <a:ext cx="3004956" cy="1457144"/>
      </dsp:txXfrm>
    </dsp:sp>
    <dsp:sp modelId="{B8F38340-CFB1-4914-BBCF-E166111B4329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620C4-F5C2-491A-A2E2-D455E3913C85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sp:txBody>
      <dsp:txXfrm>
        <a:off x="1245880" y="1980761"/>
        <a:ext cx="2385831" cy="1457144"/>
      </dsp:txXfrm>
    </dsp:sp>
    <dsp:sp modelId="{BFCED1D9-2830-47B5-89A9-16FA8A37BBDE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B4624-BF2F-4D4A-BF73-469E5A4CDCA2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sp:txBody>
      <dsp:txXfrm>
        <a:off x="1245880" y="3915526"/>
        <a:ext cx="2385831" cy="1457144"/>
      </dsp:txXfrm>
    </dsp:sp>
    <dsp:sp modelId="{F301F42B-7491-46D3-9D88-A0DFFBA0FF55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sp:txBody>
      <dsp:txXfrm>
        <a:off x="4496287" y="45995"/>
        <a:ext cx="3004956" cy="1457144"/>
      </dsp:txXfrm>
    </dsp:sp>
    <dsp:sp modelId="{950941EE-9073-4A6A-83F3-8CDFEA20B5C0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4470C-9D17-44B1-8548-BFBA36E4EC12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sp:txBody>
      <dsp:txXfrm>
        <a:off x="5115412" y="1980761"/>
        <a:ext cx="2385831" cy="1457144"/>
      </dsp:txXfrm>
    </dsp:sp>
    <dsp:sp modelId="{01BE24AC-317F-49AD-9D48-6202CEFB22E3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6BC00-9047-47B3-9CA6-DBDCF7A8E5C5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sp:txBody>
      <dsp:txXfrm>
        <a:off x="5115412" y="3915526"/>
        <a:ext cx="2385831" cy="145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70B57-E794-4584-A046-E337E846A96D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09DEF-FE21-4FF9-BCE1-524A33CBB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5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0114A-C078-9FFE-23C6-83BB571A8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F9015-E54B-FC82-7C7C-BD78934BE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F2BEF-95DD-9037-C261-77557CAA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BD7D3-E4D4-9FC9-104C-F8C910F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8EDE8-DF95-9A09-63B5-60E2C39F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9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F3F92-CDD2-A387-8631-57EF717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FE07A-392A-BF09-2563-F084548E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6BA68-564E-7F3A-715C-6BCB7440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7300A-E678-8B42-51DA-D0F748DF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8FC77-5789-CEC8-3AF8-10AD34A2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9AC62F-183C-F386-25A5-970EE4187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2CC08-A124-CA8C-FC07-F54543DE2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3F34A-CF94-3BE4-C1C8-003C792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BEEBE7-B787-B8B1-E636-D84BE62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9D42A-7DEF-AAD9-CAA0-27E0CA5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E51BB-80BA-CB68-9B7B-4F37252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F6ACE-2AF6-8C5C-91C2-FB1ACE35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E3E4A-023A-04D0-B5BE-FD72757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2DCCF-B94D-2B3D-1D39-3B3C0617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74240-9F44-248B-DB18-1FF423DE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5BDF3-8987-673B-E576-FCCF9563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498B9-ABFB-AE62-F295-BF65127C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BDDEE-9311-0085-73B1-5C0FB469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A8CD8-81AD-D1CE-D112-A785158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54ECD-0366-D300-116C-9C8B2B6B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3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5EB75-A8F3-708D-DA94-2B327887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EA24E-BB82-31BB-A489-C1600EBC6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0E2F3-EA86-EE56-D394-0ECDE600A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6A7606-92E1-F07A-285D-6AA87703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58AA0-92BA-8D9C-A49C-36D1F715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807D19-EB85-E150-CBC0-4931FADC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896EB-4BA5-B00E-2DDE-C0BE40F5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1D2B-172E-6FC1-E0C7-152D73F4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8BDFC-C61A-ABD7-0DD1-819E7CDBE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B6A7B3-A144-6EF4-0673-6E99453BD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0116D2-DB65-44CB-A77E-D6C428773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4D78B7-961C-C8A6-0EE8-C779778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2EE776-35AD-7254-F5E7-F6E8DB16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C782FD-3FB1-569E-7557-D0BE67A0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1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1922C-4EAA-0F13-0B21-A770F0C0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21D3-E7F0-FE6F-FDEB-C42D7736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15964-11D1-A6AE-CE16-1DE38C83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2615E0-04CB-1AD1-6073-8D4543F6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9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83524D-F114-7E61-D388-866BC517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B08866-A652-6E6A-AFA4-BB7D68DD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62842-BBB5-7B55-DE7A-75113D91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924E-A094-CF43-D210-0D0D890A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8E9D-3B34-CAB7-719D-679E2EE0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3E3F5D-546B-0A3B-0938-30E7D9EDD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D5BAEF-7F6A-3AD7-07B9-5A2ED3E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AC451-8A08-B2AE-A77B-3F086A14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5BA42-FCA4-12A6-F566-4746A992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28ACB-C1C8-DFB8-D773-075F82E5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701D89-E44E-13A3-8695-7AB12D1FB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FE6CB5-BB8D-30C4-5ACA-FE0F8470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1D4DC-F2A5-B9C7-6861-203CBAA0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35490-D9BC-E654-D1EA-0FD273C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ECC6D-B8B1-5FE7-F166-47CEBD0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2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A7B7CA-421E-DC06-60E5-90C12F10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82014-4D42-A028-717E-25795906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AA65A-0C7F-067B-FC9F-72FEA9BA9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A117-938F-4F04-ABF7-53334D5BD14B}" type="datetimeFigureOut">
              <a:rPr lang="zh-CN" altLang="en-US" smtClean="0"/>
              <a:t>2024/3/15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B72F-28AD-43CC-40FD-2EED0ED6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17BDB-4A2A-95CA-8666-8CF6BB721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21" Type="http://schemas.openxmlformats.org/officeDocument/2006/relationships/image" Target="../media/image45.svg"/><Relationship Id="rId34" Type="http://schemas.openxmlformats.org/officeDocument/2006/relationships/image" Target="../media/image57.svg"/><Relationship Id="rId42" Type="http://schemas.openxmlformats.org/officeDocument/2006/relationships/image" Target="../media/image65.svg"/><Relationship Id="rId47" Type="http://schemas.openxmlformats.org/officeDocument/2006/relationships/image" Target="../media/image70.png"/><Relationship Id="rId50" Type="http://schemas.openxmlformats.org/officeDocument/2006/relationships/image" Target="../media/image73.svg"/><Relationship Id="rId7" Type="http://schemas.openxmlformats.org/officeDocument/2006/relationships/hyperlink" Target="https://www.clipartkey.com/view/himJTi_contract-signing-cliparts-free-contract-clip-art/" TargetMode="External"/><Relationship Id="rId2" Type="http://schemas.openxmlformats.org/officeDocument/2006/relationships/image" Target="../media/image33.jpg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hyperlink" Target="https://biznespark.by/dogovor-konvertiruemogo-zajma-cla/" TargetMode="External"/><Relationship Id="rId24" Type="http://schemas.openxmlformats.org/officeDocument/2006/relationships/image" Target="../media/image48.png"/><Relationship Id="rId32" Type="http://schemas.openxmlformats.org/officeDocument/2006/relationships/image" Target="../media/image55.jp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45" Type="http://schemas.openxmlformats.org/officeDocument/2006/relationships/image" Target="../media/image68.png"/><Relationship Id="rId5" Type="http://schemas.openxmlformats.org/officeDocument/2006/relationships/hyperlink" Target="https://qz.fkw.com/news/46750.html" TargetMode="External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59.svg"/><Relationship Id="rId49" Type="http://schemas.openxmlformats.org/officeDocument/2006/relationships/image" Target="../media/image72.png"/><Relationship Id="rId10" Type="http://schemas.openxmlformats.org/officeDocument/2006/relationships/image" Target="../media/image35.jpg"/><Relationship Id="rId19" Type="http://schemas.openxmlformats.org/officeDocument/2006/relationships/image" Target="../media/image43.svg"/><Relationship Id="rId31" Type="http://schemas.openxmlformats.org/officeDocument/2006/relationships/image" Target="../media/image54.png"/><Relationship Id="rId44" Type="http://schemas.openxmlformats.org/officeDocument/2006/relationships/image" Target="../media/image67.svg"/><Relationship Id="rId4" Type="http://schemas.openxmlformats.org/officeDocument/2006/relationships/image" Target="../media/image34.png"/><Relationship Id="rId9" Type="http://schemas.openxmlformats.org/officeDocument/2006/relationships/hyperlink" Target="https://www.netclipart.com/isee/iihTTmw_sign-contract-icon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microsoft.com/office/2017/06/relationships/model3d" Target="../media/model3d1.glb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svg"/><Relationship Id="rId8" Type="http://schemas.openxmlformats.org/officeDocument/2006/relationships/image" Target="../media/image2.png"/><Relationship Id="rId3" Type="http://schemas.openxmlformats.org/officeDocument/2006/relationships/hyperlink" Target="https://www.371jianzhan.com/network/146.html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6.png"/><Relationship Id="rId38" Type="http://schemas.openxmlformats.org/officeDocument/2006/relationships/image" Target="../media/image61.svg"/><Relationship Id="rId46" Type="http://schemas.openxmlformats.org/officeDocument/2006/relationships/image" Target="../media/image69.svg"/><Relationship Id="rId20" Type="http://schemas.openxmlformats.org/officeDocument/2006/relationships/image" Target="../media/image4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3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4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5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2783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7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CA75F4F-27A2-9056-A7D1-CDA5FB8D81E6}"/>
              </a:ext>
            </a:extLst>
          </p:cNvPr>
          <p:cNvGrpSpPr/>
          <p:nvPr/>
        </p:nvGrpSpPr>
        <p:grpSpPr>
          <a:xfrm>
            <a:off x="-839811" y="-652630"/>
            <a:ext cx="13871621" cy="8163259"/>
            <a:chOff x="-81021" y="649516"/>
            <a:chExt cx="13871621" cy="816325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4C77EE-2E51-1581-F0A0-95D163ADACDD}"/>
                </a:ext>
              </a:extLst>
            </p:cNvPr>
            <p:cNvGrpSpPr/>
            <p:nvPr/>
          </p:nvGrpSpPr>
          <p:grpSpPr>
            <a:xfrm>
              <a:off x="135499" y="649516"/>
              <a:ext cx="9884379" cy="1594807"/>
              <a:chOff x="3315" y="2644"/>
              <a:chExt cx="6357560" cy="1707539"/>
            </a:xfrm>
            <a:solidFill>
              <a:srgbClr val="7030A0"/>
            </a:solidFill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1265AA17-57AF-F7F7-8C08-33385FB99155}"/>
                  </a:ext>
                </a:extLst>
              </p:cNvPr>
              <p:cNvSpPr/>
              <p:nvPr/>
            </p:nvSpPr>
            <p:spPr>
              <a:xfrm>
                <a:off x="3315" y="2644"/>
                <a:ext cx="6357560" cy="1707539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969B7442-81A3-432F-D664-0CF01F4875A7}"/>
                  </a:ext>
                </a:extLst>
              </p:cNvPr>
              <p:cNvSpPr txBox="1"/>
              <p:nvPr/>
            </p:nvSpPr>
            <p:spPr>
              <a:xfrm>
                <a:off x="53327" y="52656"/>
                <a:ext cx="6257536" cy="1607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多处理器领域、分布式系统领域相关验证技术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SAT/SMT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编码与求解技术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程序分析技术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C67684-B0BE-E0DB-7F23-24AE4865A11E}"/>
                </a:ext>
              </a:extLst>
            </p:cNvPr>
            <p:cNvGrpSpPr/>
            <p:nvPr/>
          </p:nvGrpSpPr>
          <p:grpSpPr>
            <a:xfrm>
              <a:off x="425310" y="2744188"/>
              <a:ext cx="2018591" cy="1027717"/>
              <a:chOff x="3315" y="1853757"/>
              <a:chExt cx="3083643" cy="1707539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C3D852E-D246-E93C-8070-1A93E10BCE47}"/>
                  </a:ext>
                </a:extLst>
              </p:cNvPr>
              <p:cNvSpPr/>
              <p:nvPr/>
            </p:nvSpPr>
            <p:spPr>
              <a:xfrm>
                <a:off x="3315" y="1853757"/>
                <a:ext cx="3083643" cy="170753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矩形: 圆角 6">
                <a:extLst>
                  <a:ext uri="{FF2B5EF4-FFF2-40B4-BE49-F238E27FC236}">
                    <a16:creationId xmlns:a16="http://schemas.microsoft.com/office/drawing/2014/main" id="{41D8CFE9-ACC7-0F63-33C1-877E2C0260DE}"/>
                  </a:ext>
                </a:extLst>
              </p:cNvPr>
              <p:cNvSpPr txBox="1"/>
              <p:nvPr/>
            </p:nvSpPr>
            <p:spPr>
              <a:xfrm>
                <a:off x="53327" y="1903769"/>
                <a:ext cx="2983619" cy="16075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</a:t>
                </a:r>
                <a:endParaRPr lang="en-US" altLang="zh-CN" sz="24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（操作语义）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CE69A2-ADEC-E4FA-9FD6-E8C8871D8C60}"/>
                </a:ext>
              </a:extLst>
            </p:cNvPr>
            <p:cNvGrpSpPr/>
            <p:nvPr/>
          </p:nvGrpSpPr>
          <p:grpSpPr>
            <a:xfrm>
              <a:off x="3153348" y="2744188"/>
              <a:ext cx="2620686" cy="997617"/>
              <a:chOff x="4104505" y="1854729"/>
              <a:chExt cx="1928812" cy="1709208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7C88150-86E9-D949-C016-0F6FD47424B5}"/>
                  </a:ext>
                </a:extLst>
              </p:cNvPr>
              <p:cNvSpPr/>
              <p:nvPr/>
            </p:nvSpPr>
            <p:spPr>
              <a:xfrm>
                <a:off x="4104505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矩形: 圆角 4">
                <a:extLst>
                  <a:ext uri="{FF2B5EF4-FFF2-40B4-BE49-F238E27FC236}">
                    <a16:creationId xmlns:a16="http://schemas.microsoft.com/office/drawing/2014/main" id="{5583FB93-3AB1-1AB3-3C1D-40FA4EE9342B}"/>
                  </a:ext>
                </a:extLst>
              </p:cNvPr>
              <p:cNvSpPr txBox="1"/>
              <p:nvPr/>
            </p:nvSpPr>
            <p:spPr>
              <a:xfrm>
                <a:off x="4154566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事务一致性模型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F00905-4EED-FB25-9C19-5F6A61778EDE}"/>
                </a:ext>
              </a:extLst>
            </p:cNvPr>
            <p:cNvGrpSpPr/>
            <p:nvPr/>
          </p:nvGrpSpPr>
          <p:grpSpPr>
            <a:xfrm>
              <a:off x="6483481" y="2744188"/>
              <a:ext cx="3223535" cy="997617"/>
              <a:chOff x="6195337" y="1854729"/>
              <a:chExt cx="1928812" cy="1709208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F8BCEB6-ED3C-D3F6-55E6-DC68CCD0E78B}"/>
                  </a:ext>
                </a:extLst>
              </p:cNvPr>
              <p:cNvSpPr/>
              <p:nvPr/>
            </p:nvSpPr>
            <p:spPr>
              <a:xfrm>
                <a:off x="6195337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矩形: 圆角 6">
                <a:extLst>
                  <a:ext uri="{FF2B5EF4-FFF2-40B4-BE49-F238E27FC236}">
                    <a16:creationId xmlns:a16="http://schemas.microsoft.com/office/drawing/2014/main" id="{E6BBC048-B1C8-FA06-5ACA-2CB3AF1BE475}"/>
                  </a:ext>
                </a:extLst>
              </p:cNvPr>
              <p:cNvSpPr txBox="1"/>
              <p:nvPr/>
            </p:nvSpPr>
            <p:spPr>
              <a:xfrm>
                <a:off x="6245398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8B07C2-58A2-2DCE-0281-0FD5BFCAC204}"/>
                </a:ext>
              </a:extLst>
            </p:cNvPr>
            <p:cNvGrpSpPr/>
            <p:nvPr/>
          </p:nvGrpSpPr>
          <p:grpSpPr>
            <a:xfrm>
              <a:off x="425310" y="4339157"/>
              <a:ext cx="4243707" cy="752766"/>
              <a:chOff x="3849" y="3707511"/>
              <a:chExt cx="1928812" cy="1709208"/>
            </a:xfrm>
            <a:solidFill>
              <a:srgbClr val="00B050"/>
            </a:solidFill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D9C9FB9-4CBD-DB4A-76BE-211DDF2829E3}"/>
                  </a:ext>
                </a:extLst>
              </p:cNvPr>
              <p:cNvSpPr/>
              <p:nvPr/>
            </p:nvSpPr>
            <p:spPr>
              <a:xfrm>
                <a:off x="3849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矩形: 圆角 4">
                <a:extLst>
                  <a:ext uri="{FF2B5EF4-FFF2-40B4-BE49-F238E27FC236}">
                    <a16:creationId xmlns:a16="http://schemas.microsoft.com/office/drawing/2014/main" id="{F3589C99-B956-8508-AA21-01D966C3DABA}"/>
                  </a:ext>
                </a:extLst>
              </p:cNvPr>
              <p:cNvSpPr txBox="1"/>
              <p:nvPr/>
            </p:nvSpPr>
            <p:spPr>
              <a:xfrm>
                <a:off x="53910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高效、精确的编码方案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224AA2-D5DD-0884-249A-A908F535BB3A}"/>
                </a:ext>
              </a:extLst>
            </p:cNvPr>
            <p:cNvGrpSpPr/>
            <p:nvPr/>
          </p:nvGrpSpPr>
          <p:grpSpPr>
            <a:xfrm>
              <a:off x="5124627" y="4339158"/>
              <a:ext cx="4582390" cy="752766"/>
              <a:chOff x="2013672" y="3707511"/>
              <a:chExt cx="1928812" cy="1709208"/>
            </a:xfrm>
            <a:solidFill>
              <a:srgbClr val="00B050"/>
            </a:solidFill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EFBA3AB-931F-FF39-7C84-2DEADE0D7E76}"/>
                  </a:ext>
                </a:extLst>
              </p:cNvPr>
              <p:cNvSpPr/>
              <p:nvPr/>
            </p:nvSpPr>
            <p:spPr>
              <a:xfrm>
                <a:off x="2013672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矩形: 圆角 6">
                <a:extLst>
                  <a:ext uri="{FF2B5EF4-FFF2-40B4-BE49-F238E27FC236}">
                    <a16:creationId xmlns:a16="http://schemas.microsoft.com/office/drawing/2014/main" id="{11E9DC5E-961A-84C6-4253-5458842A0416}"/>
                  </a:ext>
                </a:extLst>
              </p:cNvPr>
              <p:cNvSpPr txBox="1"/>
              <p:nvPr/>
            </p:nvSpPr>
            <p:spPr>
              <a:xfrm>
                <a:off x="2063733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二、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事务一致性理论与求解器</a:t>
                </a:r>
                <a:endParaRPr lang="zh-CN" altLang="en-US" sz="2500" kern="12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AE89804-D107-FC38-04BB-D640DB158D0D}"/>
                </a:ext>
              </a:extLst>
            </p:cNvPr>
            <p:cNvGrpSpPr/>
            <p:nvPr/>
          </p:nvGrpSpPr>
          <p:grpSpPr>
            <a:xfrm>
              <a:off x="425310" y="5366310"/>
              <a:ext cx="9281706" cy="752766"/>
              <a:chOff x="4104505" y="3707511"/>
              <a:chExt cx="1928812" cy="1709208"/>
            </a:xfrm>
            <a:solidFill>
              <a:srgbClr val="00B050"/>
            </a:solidFill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1508CFB-4051-972D-43A5-C2DD9A970ACF}"/>
                  </a:ext>
                </a:extLst>
              </p:cNvPr>
              <p:cNvSpPr/>
              <p:nvPr/>
            </p:nvSpPr>
            <p:spPr>
              <a:xfrm>
                <a:off x="4104505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矩形: 圆角 4">
                <a:extLst>
                  <a:ext uri="{FF2B5EF4-FFF2-40B4-BE49-F238E27FC236}">
                    <a16:creationId xmlns:a16="http://schemas.microsoft.com/office/drawing/2014/main" id="{3C14AD0B-307B-BA12-36CF-36B318FCB0CC}"/>
                  </a:ext>
                </a:extLst>
              </p:cNvPr>
              <p:cNvSpPr txBox="1"/>
              <p:nvPr/>
            </p:nvSpPr>
            <p:spPr>
              <a:xfrm>
                <a:off x="4154566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三、应对“状态空间”爆炸问题</a:t>
                </a:r>
              </a:p>
            </p:txBody>
          </p:sp>
        </p:grp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69F8AD-FDC1-5C88-41CD-2EAF9BC07B83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2547164" y="3741805"/>
              <a:ext cx="5548085" cy="61940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EDDBB50-C09B-9B89-22F5-547EBE5F1D83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1434606" y="3771905"/>
              <a:ext cx="1112558" cy="56725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980C345-D6C5-89ED-67E1-3BD8E6E57D5A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>
              <a:off x="4463691" y="3712586"/>
              <a:ext cx="2952131" cy="64862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8D6D680-48F1-EADC-7CA0-4B9AB5718A77}"/>
                </a:ext>
              </a:extLst>
            </p:cNvPr>
            <p:cNvSpPr/>
            <p:nvPr/>
          </p:nvSpPr>
          <p:spPr>
            <a:xfrm>
              <a:off x="253030" y="2480382"/>
              <a:ext cx="9643320" cy="145634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2F8F56-4979-D131-0453-CACC55FA13CF}"/>
                </a:ext>
              </a:extLst>
            </p:cNvPr>
            <p:cNvGrpSpPr/>
            <p:nvPr/>
          </p:nvGrpSpPr>
          <p:grpSpPr>
            <a:xfrm>
              <a:off x="253029" y="6536628"/>
              <a:ext cx="2820302" cy="1085081"/>
              <a:chOff x="5942990" y="3422108"/>
              <a:chExt cx="1393031" cy="773906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9B02631-4238-9AB1-C13D-0D43F61969CE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矩形: 圆角 4">
                <a:extLst>
                  <a:ext uri="{FF2B5EF4-FFF2-40B4-BE49-F238E27FC236}">
                    <a16:creationId xmlns:a16="http://schemas.microsoft.com/office/drawing/2014/main" id="{BCC1A893-87FB-D78E-3C62-1A339BE62BDC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客户程序断言验证原型工具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3ACB1BD-6700-2556-45E3-11C807FDE0AB}"/>
                </a:ext>
              </a:extLst>
            </p:cNvPr>
            <p:cNvGrpSpPr/>
            <p:nvPr/>
          </p:nvGrpSpPr>
          <p:grpSpPr>
            <a:xfrm>
              <a:off x="3193512" y="6536628"/>
              <a:ext cx="3114133" cy="1085081"/>
              <a:chOff x="5942990" y="3422108"/>
              <a:chExt cx="1393031" cy="773906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9F88D4E-EF27-17C9-D71B-1F03D731D058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矩形: 圆角 4">
                <a:extLst>
                  <a:ext uri="{FF2B5EF4-FFF2-40B4-BE49-F238E27FC236}">
                    <a16:creationId xmlns:a16="http://schemas.microsoft.com/office/drawing/2014/main" id="{89775731-04A6-C037-3E34-1D41787078EE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客户程序健壮性验证原型工具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07DA86E-2DFA-6261-8D15-564AED1F0194}"/>
                </a:ext>
              </a:extLst>
            </p:cNvPr>
            <p:cNvGrpSpPr/>
            <p:nvPr/>
          </p:nvGrpSpPr>
          <p:grpSpPr>
            <a:xfrm>
              <a:off x="6427826" y="6536628"/>
              <a:ext cx="3774317" cy="1085081"/>
              <a:chOff x="5942990" y="3422108"/>
              <a:chExt cx="1393031" cy="77390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5721309-9CFC-58A7-CDE5-5E501345B16A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矩形: 圆角 4">
                <a:extLst>
                  <a:ext uri="{FF2B5EF4-FFF2-40B4-BE49-F238E27FC236}">
                    <a16:creationId xmlns:a16="http://schemas.microsoft.com/office/drawing/2014/main" id="{D19E6836-1EC3-F585-DBDA-A5FEC1E03906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验证原型工具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0420622-133A-71F4-EA93-24A651120160}"/>
                </a:ext>
              </a:extLst>
            </p:cNvPr>
            <p:cNvGrpSpPr/>
            <p:nvPr/>
          </p:nvGrpSpPr>
          <p:grpSpPr>
            <a:xfrm>
              <a:off x="56534" y="7968313"/>
              <a:ext cx="3301949" cy="773906"/>
              <a:chOff x="5956753" y="4595459"/>
              <a:chExt cx="1393031" cy="773906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2E17CF75-E277-3F38-6763-5AF810B2353D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矩形: 圆角 4">
                <a:extLst>
                  <a:ext uri="{FF2B5EF4-FFF2-40B4-BE49-F238E27FC236}">
                    <a16:creationId xmlns:a16="http://schemas.microsoft.com/office/drawing/2014/main" id="{780EE7C7-B86A-7D72-83D0-180BEA1BD6B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TPC-C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等基准测试集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9EDA50F-03AE-A479-AEF8-C1E0BFFABDBA}"/>
                </a:ext>
              </a:extLst>
            </p:cNvPr>
            <p:cNvGrpSpPr/>
            <p:nvPr/>
          </p:nvGrpSpPr>
          <p:grpSpPr>
            <a:xfrm>
              <a:off x="3461278" y="7968313"/>
              <a:ext cx="3988507" cy="773906"/>
              <a:chOff x="5956753" y="4595459"/>
              <a:chExt cx="1393031" cy="773906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5617F61E-2C99-5001-FA63-3A1711ED04DB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07CFB43D-CEF5-573C-3F6E-7DD2958C7E9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SV-COMP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竞赛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基准测试集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56814C-F1B7-B0FE-E1D1-1978646E33FD}"/>
                </a:ext>
              </a:extLst>
            </p:cNvPr>
            <p:cNvGrpSpPr/>
            <p:nvPr/>
          </p:nvGrpSpPr>
          <p:grpSpPr>
            <a:xfrm>
              <a:off x="7552580" y="7968313"/>
              <a:ext cx="2839483" cy="773906"/>
              <a:chOff x="5956753" y="4595459"/>
              <a:chExt cx="1393031" cy="7739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3B85A1A-5F00-045A-4A2E-5343CA1CB17A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B795C5D0-7173-476C-05D1-181031188F48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自定义基准测试集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112359C-4C54-843D-294F-E6A090CF21D2}"/>
                </a:ext>
              </a:extLst>
            </p:cNvPr>
            <p:cNvGrpSpPr/>
            <p:nvPr/>
          </p:nvGrpSpPr>
          <p:grpSpPr>
            <a:xfrm>
              <a:off x="10621729" y="1048609"/>
              <a:ext cx="2892201" cy="796620"/>
              <a:chOff x="5235798" y="0"/>
              <a:chExt cx="2892201" cy="796620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F9811D81-F895-FA64-5BFF-701B8476C7D8}"/>
                  </a:ext>
                </a:extLst>
              </p:cNvPr>
              <p:cNvSpPr/>
              <p:nvPr/>
            </p:nvSpPr>
            <p:spPr>
              <a:xfrm>
                <a:off x="5235798" y="0"/>
                <a:ext cx="2892201" cy="796620"/>
              </a:xfrm>
              <a:prstGeom prst="roundRect">
                <a:avLst>
                  <a:gd name="adj" fmla="val 10000"/>
                </a:avLst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矩形: 圆角 4">
                <a:extLst>
                  <a:ext uri="{FF2B5EF4-FFF2-40B4-BE49-F238E27FC236}">
                    <a16:creationId xmlns:a16="http://schemas.microsoft.com/office/drawing/2014/main" id="{E82408C5-3600-4430-B81E-44732F35E8A7}"/>
                  </a:ext>
                </a:extLst>
              </p:cNvPr>
              <p:cNvSpPr txBox="1"/>
              <p:nvPr/>
            </p:nvSpPr>
            <p:spPr>
              <a:xfrm>
                <a:off x="5259130" y="23332"/>
                <a:ext cx="2845537" cy="7499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调研相关工作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785A9EF-487F-B992-099F-2639C65A7A5C}"/>
                </a:ext>
              </a:extLst>
            </p:cNvPr>
            <p:cNvGrpSpPr/>
            <p:nvPr/>
          </p:nvGrpSpPr>
          <p:grpSpPr>
            <a:xfrm>
              <a:off x="10345065" y="2861204"/>
              <a:ext cx="3445535" cy="756386"/>
              <a:chOff x="4682464" y="2232888"/>
              <a:chExt cx="3445535" cy="756386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8B6D8CE3-8A34-68CD-B781-CEDB63F95C12}"/>
                  </a:ext>
                </a:extLst>
              </p:cNvPr>
              <p:cNvSpPr/>
              <p:nvPr/>
            </p:nvSpPr>
            <p:spPr>
              <a:xfrm>
                <a:off x="4682464" y="2232888"/>
                <a:ext cx="3445535" cy="7563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矩形: 圆角 8">
                <a:extLst>
                  <a:ext uri="{FF2B5EF4-FFF2-40B4-BE49-F238E27FC236}">
                    <a16:creationId xmlns:a16="http://schemas.microsoft.com/office/drawing/2014/main" id="{FDD4B149-EC53-6A3C-60DA-C2FC83BCC534}"/>
                  </a:ext>
                </a:extLst>
              </p:cNvPr>
              <p:cNvSpPr txBox="1"/>
              <p:nvPr/>
            </p:nvSpPr>
            <p:spPr>
              <a:xfrm>
                <a:off x="4704618" y="2255042"/>
                <a:ext cx="3401227" cy="71207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确定研究切入点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D7D37FA-74FD-E27F-E7B3-8439BFC6045E}"/>
                </a:ext>
              </a:extLst>
            </p:cNvPr>
            <p:cNvGrpSpPr/>
            <p:nvPr/>
          </p:nvGrpSpPr>
          <p:grpSpPr>
            <a:xfrm>
              <a:off x="10466235" y="4791998"/>
              <a:ext cx="3203193" cy="730935"/>
              <a:chOff x="4924806" y="3550337"/>
              <a:chExt cx="3203193" cy="730935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6B50F8BD-F1EC-CDF4-3F9C-BA6C61891DFB}"/>
                  </a:ext>
                </a:extLst>
              </p:cNvPr>
              <p:cNvSpPr/>
              <p:nvPr/>
            </p:nvSpPr>
            <p:spPr>
              <a:xfrm>
                <a:off x="4924806" y="3550337"/>
                <a:ext cx="3203193" cy="730935"/>
              </a:xfrm>
              <a:prstGeom prst="roundRect">
                <a:avLst>
                  <a:gd name="adj" fmla="val 10000"/>
                </a:avLst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矩形: 圆角 12">
                <a:extLst>
                  <a:ext uri="{FF2B5EF4-FFF2-40B4-BE49-F238E27FC236}">
                    <a16:creationId xmlns:a16="http://schemas.microsoft.com/office/drawing/2014/main" id="{4500F1A5-9CA7-6D6C-2ADC-5ED79527F969}"/>
                  </a:ext>
                </a:extLst>
              </p:cNvPr>
              <p:cNvSpPr txBox="1"/>
              <p:nvPr/>
            </p:nvSpPr>
            <p:spPr>
              <a:xfrm>
                <a:off x="4946214" y="3571745"/>
                <a:ext cx="3160377" cy="6881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解决关键科学问题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B293B41-5366-3569-04DF-D302D49BC4F4}"/>
                </a:ext>
              </a:extLst>
            </p:cNvPr>
            <p:cNvGrpSpPr/>
            <p:nvPr/>
          </p:nvGrpSpPr>
          <p:grpSpPr>
            <a:xfrm>
              <a:off x="10830556" y="6769276"/>
              <a:ext cx="2474549" cy="619783"/>
              <a:chOff x="5653450" y="5481156"/>
              <a:chExt cx="2474549" cy="61978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D1C9280-E4C8-E41B-3026-496AAF16AA4E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矩形: 圆角 16">
                <a:extLst>
                  <a:ext uri="{FF2B5EF4-FFF2-40B4-BE49-F238E27FC236}">
                    <a16:creationId xmlns:a16="http://schemas.microsoft.com/office/drawing/2014/main" id="{BE7A2703-A734-0D48-9677-DD6538FA2EBC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开发原型工具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DD4489-04AE-C865-D2DC-FF84B50BDBFB}"/>
                </a:ext>
              </a:extLst>
            </p:cNvPr>
            <p:cNvGrpSpPr/>
            <p:nvPr/>
          </p:nvGrpSpPr>
          <p:grpSpPr>
            <a:xfrm>
              <a:off x="10703816" y="8030805"/>
              <a:ext cx="2728034" cy="648922"/>
              <a:chOff x="5399965" y="7406635"/>
              <a:chExt cx="2728034" cy="533251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A12E299-15BC-1BE1-4C01-27EC48297D8C}"/>
                  </a:ext>
                </a:extLst>
              </p:cNvPr>
              <p:cNvSpPr/>
              <p:nvPr/>
            </p:nvSpPr>
            <p:spPr>
              <a:xfrm>
                <a:off x="5399965" y="7406635"/>
                <a:ext cx="2728034" cy="533251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矩形: 圆角 20">
                <a:extLst>
                  <a:ext uri="{FF2B5EF4-FFF2-40B4-BE49-F238E27FC236}">
                    <a16:creationId xmlns:a16="http://schemas.microsoft.com/office/drawing/2014/main" id="{6838D39F-6FB7-9D53-F22C-8C5CC7B7F6AC}"/>
                  </a:ext>
                </a:extLst>
              </p:cNvPr>
              <p:cNvSpPr txBox="1"/>
              <p:nvPr/>
            </p:nvSpPr>
            <p:spPr>
              <a:xfrm>
                <a:off x="5415583" y="7422253"/>
                <a:ext cx="2696798" cy="502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实验设计与分析</a:t>
                </a:r>
              </a:p>
            </p:txBody>
          </p:sp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A832647-397A-FB76-C602-4CFF26AFA818}"/>
                </a:ext>
              </a:extLst>
            </p:cNvPr>
            <p:cNvCxnSpPr>
              <a:cxnSpLocks/>
              <a:stCxn id="73" idx="2"/>
              <a:endCxn id="69" idx="0"/>
            </p:cNvCxnSpPr>
            <p:nvPr/>
          </p:nvCxnSpPr>
          <p:spPr>
            <a:xfrm>
              <a:off x="12067830" y="1821897"/>
              <a:ext cx="3" cy="1061461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D7F3525-5644-364B-D7CA-91E6882D5980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 flipH="1">
              <a:off x="12067832" y="3595436"/>
              <a:ext cx="1" cy="121797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11AEE2C-BE4D-A807-CC7E-0A1C7C6CFFB3}"/>
                </a:ext>
              </a:extLst>
            </p:cNvPr>
            <p:cNvCxnSpPr>
              <a:cxnSpLocks/>
              <a:stCxn id="65" idx="2"/>
              <a:endCxn id="61" idx="0"/>
            </p:cNvCxnSpPr>
            <p:nvPr/>
          </p:nvCxnSpPr>
          <p:spPr>
            <a:xfrm flipH="1">
              <a:off x="12067831" y="5501525"/>
              <a:ext cx="1" cy="128590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4FBF58FF-9A90-4F33-8A1F-C0259B2580E4}"/>
                </a:ext>
              </a:extLst>
            </p:cNvPr>
            <p:cNvCxnSpPr>
              <a:cxnSpLocks/>
              <a:stCxn id="61" idx="2"/>
              <a:endCxn id="57" idx="0"/>
            </p:cNvCxnSpPr>
            <p:nvPr/>
          </p:nvCxnSpPr>
          <p:spPr>
            <a:xfrm>
              <a:off x="12067831" y="7370906"/>
              <a:ext cx="2" cy="67890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F5214B38-C70A-67F8-09AF-5A59802F9C46}"/>
                </a:ext>
              </a:extLst>
            </p:cNvPr>
            <p:cNvSpPr/>
            <p:nvPr/>
          </p:nvSpPr>
          <p:spPr>
            <a:xfrm>
              <a:off x="253029" y="4238533"/>
              <a:ext cx="9643320" cy="198741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1662D9FC-5CB8-F2E2-BF3D-453792B76D5E}"/>
                </a:ext>
              </a:extLst>
            </p:cNvPr>
            <p:cNvSpPr/>
            <p:nvPr/>
          </p:nvSpPr>
          <p:spPr>
            <a:xfrm>
              <a:off x="124168" y="6465679"/>
              <a:ext cx="10220898" cy="122205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9350A27C-D2F8-62B4-4B01-7B93285E7A0E}"/>
                </a:ext>
              </a:extLst>
            </p:cNvPr>
            <p:cNvSpPr/>
            <p:nvPr/>
          </p:nvSpPr>
          <p:spPr>
            <a:xfrm>
              <a:off x="-81021" y="7874667"/>
              <a:ext cx="10578487" cy="9381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图示 70">
            <a:extLst>
              <a:ext uri="{FF2B5EF4-FFF2-40B4-BE49-F238E27FC236}">
                <a16:creationId xmlns:a16="http://schemas.microsoft.com/office/drawing/2014/main" id="{3BD20F62-26EC-D759-83E5-4994E295F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67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2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8A92A1-8427-490A-B320-B906D6583C94}"/>
              </a:ext>
            </a:extLst>
          </p:cNvPr>
          <p:cNvGrpSpPr/>
          <p:nvPr/>
        </p:nvGrpSpPr>
        <p:grpSpPr>
          <a:xfrm>
            <a:off x="-556597" y="228319"/>
            <a:ext cx="13400423" cy="7157504"/>
            <a:chOff x="-556597" y="228319"/>
            <a:chExt cx="13400423" cy="715750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1518895" y="228319"/>
              <a:ext cx="6350982" cy="848959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1568855" y="253184"/>
              <a:ext cx="6251061" cy="799229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1176448" y="1462125"/>
              <a:ext cx="2729547" cy="10277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1220717" y="1492226"/>
              <a:ext cx="2641009" cy="967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5340567" y="1449324"/>
              <a:ext cx="2919959" cy="9976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5416353" y="1478543"/>
              <a:ext cx="2768388" cy="9391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836677" y="3225337"/>
              <a:ext cx="3394674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924783" y="3252724"/>
              <a:ext cx="3218461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5146686" y="3183604"/>
              <a:ext cx="3307719" cy="930517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5232536" y="3210858"/>
              <a:ext cx="3136020" cy="876009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1A4DFE4-DDAF-4C43-9CFD-54258992C407}"/>
                </a:ext>
              </a:extLst>
            </p:cNvPr>
            <p:cNvCxnSpPr>
              <a:cxnSpLocks/>
              <a:stCxn id="65" idx="2"/>
              <a:endCxn id="59" idx="0"/>
            </p:cNvCxnSpPr>
            <p:nvPr/>
          </p:nvCxnSpPr>
          <p:spPr>
            <a:xfrm flipH="1">
              <a:off x="2534014" y="2489842"/>
              <a:ext cx="7208" cy="73549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7874D3-C47E-4342-B400-92D57D49233B}"/>
                </a:ext>
              </a:extLst>
            </p:cNvPr>
            <p:cNvCxnSpPr>
              <a:cxnSpLocks/>
              <a:stCxn id="62" idx="2"/>
              <a:endCxn id="55" idx="0"/>
            </p:cNvCxnSpPr>
            <p:nvPr/>
          </p:nvCxnSpPr>
          <p:spPr>
            <a:xfrm flipH="1">
              <a:off x="6800546" y="2417722"/>
              <a:ext cx="1" cy="76588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E35D40B-4519-4E26-AB14-1492F575894D}"/>
                </a:ext>
              </a:extLst>
            </p:cNvPr>
            <p:cNvSpPr/>
            <p:nvPr/>
          </p:nvSpPr>
          <p:spPr>
            <a:xfrm>
              <a:off x="978381" y="1247811"/>
              <a:ext cx="7432010" cy="141256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1BC8459-9407-4C6A-86AD-5DE14908AB61}"/>
                </a:ext>
              </a:extLst>
            </p:cNvPr>
            <p:cNvSpPr/>
            <p:nvPr/>
          </p:nvSpPr>
          <p:spPr>
            <a:xfrm>
              <a:off x="9663194" y="228319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E4F85549-7DC1-476D-BB0E-BF21509E9782}"/>
                </a:ext>
              </a:extLst>
            </p:cNvPr>
            <p:cNvSpPr txBox="1"/>
            <p:nvPr/>
          </p:nvSpPr>
          <p:spPr>
            <a:xfrm>
              <a:off x="9686526" y="251651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研究背景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CCFC182-854E-4552-8479-6E83BCDEFD9E}"/>
                </a:ext>
              </a:extLst>
            </p:cNvPr>
            <p:cNvSpPr/>
            <p:nvPr/>
          </p:nvSpPr>
          <p:spPr>
            <a:xfrm>
              <a:off x="9398291" y="1593550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41FF9579-A526-4605-B6E1-D153B233DF5F}"/>
                </a:ext>
              </a:extLst>
            </p:cNvPr>
            <p:cNvSpPr txBox="1"/>
            <p:nvPr/>
          </p:nvSpPr>
          <p:spPr>
            <a:xfrm>
              <a:off x="9420445" y="1615704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两类研究问题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719AB94-C509-4042-BAC4-58C42615BB57}"/>
                </a:ext>
              </a:extLst>
            </p:cNvPr>
            <p:cNvSpPr/>
            <p:nvPr/>
          </p:nvSpPr>
          <p:spPr>
            <a:xfrm>
              <a:off x="9507697" y="3756562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A40263E7-B9DD-4CFF-ABBA-73E87E323B12}"/>
                </a:ext>
              </a:extLst>
            </p:cNvPr>
            <p:cNvSpPr txBox="1"/>
            <p:nvPr/>
          </p:nvSpPr>
          <p:spPr>
            <a:xfrm>
              <a:off x="9529105" y="3777970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四项</a:t>
              </a: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具体研究内容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98C3F61-7445-4068-BDBF-FF852B7363F1}"/>
                </a:ext>
              </a:extLst>
            </p:cNvPr>
            <p:cNvSpPr/>
            <p:nvPr/>
          </p:nvSpPr>
          <p:spPr>
            <a:xfrm>
              <a:off x="9883783" y="6276359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0BAF6BAD-4780-483A-892D-0DC93ADF7D7B}"/>
                </a:ext>
              </a:extLst>
            </p:cNvPr>
            <p:cNvSpPr txBox="1"/>
            <p:nvPr/>
          </p:nvSpPr>
          <p:spPr>
            <a:xfrm>
              <a:off x="9901936" y="6294512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研究目标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014868-D1EF-4A84-AA5B-ECD77624FC03}"/>
                </a:ext>
              </a:extLst>
            </p:cNvPr>
            <p:cNvCxnSpPr>
              <a:cxnSpLocks/>
              <a:stCxn id="42" idx="2"/>
              <a:endCxn id="40" idx="0"/>
            </p:cNvCxnSpPr>
            <p:nvPr/>
          </p:nvCxnSpPr>
          <p:spPr>
            <a:xfrm>
              <a:off x="11109295" y="1001607"/>
              <a:ext cx="11764" cy="614097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1D929ED-B172-4995-83D2-3B95D2059000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 flipH="1">
              <a:off x="11109294" y="2349936"/>
              <a:ext cx="11765" cy="142803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911E455-53A7-4791-B21F-805609B4708D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11109294" y="4466089"/>
              <a:ext cx="11764" cy="1828423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99E7EF6-2ADC-47A5-84A6-43F0F96E5153}"/>
                </a:ext>
              </a:extLst>
            </p:cNvPr>
            <p:cNvSpPr/>
            <p:nvPr/>
          </p:nvSpPr>
          <p:spPr>
            <a:xfrm>
              <a:off x="326251" y="3090630"/>
              <a:ext cx="8381991" cy="2298733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968207" y="4264845"/>
              <a:ext cx="3664676" cy="93051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5063321" y="4292099"/>
              <a:ext cx="3474448" cy="87600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403543" y="4268953"/>
              <a:ext cx="4260939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14133" y="4296340"/>
              <a:ext cx="4039759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006805" y="5867449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474227" y="5878338"/>
              <a:ext cx="5061009" cy="1391608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关键模块进行高度定制，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556597" y="5728997"/>
              <a:ext cx="10253646" cy="1656826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3E3BDBD-69D7-47CF-ABC1-F50F818276BE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 flipH="1">
              <a:off x="2056278" y="5176638"/>
              <a:ext cx="477735" cy="742459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224E3CD-FB7E-4E20-AAA3-49277D56EED9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6800545" y="5195361"/>
              <a:ext cx="495468" cy="672088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6537F69-F736-4367-BA5B-7A79F1DFD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76" y="1456446"/>
              <a:ext cx="5482" cy="5439696"/>
            </a:xfrm>
            <a:prstGeom prst="straightConnector1">
              <a:avLst/>
            </a:prstGeom>
            <a:ln w="635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6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A02089-BD72-4ACB-AF6F-2B7480F2F711}"/>
              </a:ext>
            </a:extLst>
          </p:cNvPr>
          <p:cNvGrpSpPr/>
          <p:nvPr/>
        </p:nvGrpSpPr>
        <p:grpSpPr>
          <a:xfrm>
            <a:off x="1565175" y="158745"/>
            <a:ext cx="6350982" cy="848959"/>
            <a:chOff x="3315" y="2644"/>
            <a:chExt cx="6357560" cy="1707539"/>
          </a:xfrm>
          <a:solidFill>
            <a:srgbClr val="7030A0"/>
          </a:solidFill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3315" y="2644"/>
              <a:ext cx="6357560" cy="170753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53327" y="52656"/>
              <a:ext cx="6257536" cy="16075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FBBC55-E285-4F50-847F-9E2DA419AECC}"/>
              </a:ext>
            </a:extLst>
          </p:cNvPr>
          <p:cNvGrpSpPr/>
          <p:nvPr/>
        </p:nvGrpSpPr>
        <p:grpSpPr>
          <a:xfrm>
            <a:off x="1222728" y="1392551"/>
            <a:ext cx="2729547" cy="1027717"/>
            <a:chOff x="3315" y="1853757"/>
            <a:chExt cx="3083643" cy="1707539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3315" y="1853757"/>
              <a:ext cx="3083643" cy="17075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53327" y="1903769"/>
              <a:ext cx="2983619" cy="1607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04D85B2-F84B-45FB-A9C7-43EB6C0A1ACA}"/>
              </a:ext>
            </a:extLst>
          </p:cNvPr>
          <p:cNvGrpSpPr/>
          <p:nvPr/>
        </p:nvGrpSpPr>
        <p:grpSpPr>
          <a:xfrm>
            <a:off x="5386847" y="1379750"/>
            <a:ext cx="2919959" cy="997617"/>
            <a:chOff x="6195337" y="1854729"/>
            <a:chExt cx="1928812" cy="1709208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6195337" y="1854729"/>
              <a:ext cx="1928812" cy="17092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6245398" y="1904790"/>
              <a:ext cx="1828690" cy="1609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11991A-A085-428E-99B9-719F16F3C878}"/>
              </a:ext>
            </a:extLst>
          </p:cNvPr>
          <p:cNvGrpSpPr/>
          <p:nvPr/>
        </p:nvGrpSpPr>
        <p:grpSpPr>
          <a:xfrm>
            <a:off x="882957" y="3155763"/>
            <a:ext cx="3394674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B8800F-757D-4D29-97E8-08197F7242AC}"/>
              </a:ext>
            </a:extLst>
          </p:cNvPr>
          <p:cNvGrpSpPr/>
          <p:nvPr/>
        </p:nvGrpSpPr>
        <p:grpSpPr>
          <a:xfrm>
            <a:off x="5192966" y="3114030"/>
            <a:ext cx="3307719" cy="930517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1A4DFE4-DDAF-4C43-9CFD-54258992C407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 flipH="1">
            <a:off x="2580294" y="2420268"/>
            <a:ext cx="7208" cy="73549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7874D3-C47E-4342-B400-92D57D49233B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H="1">
            <a:off x="6846826" y="2348148"/>
            <a:ext cx="1" cy="765882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35D40B-4519-4E26-AB14-1492F575894D}"/>
              </a:ext>
            </a:extLst>
          </p:cNvPr>
          <p:cNvSpPr/>
          <p:nvPr/>
        </p:nvSpPr>
        <p:spPr>
          <a:xfrm>
            <a:off x="1024661" y="1178237"/>
            <a:ext cx="7432010" cy="141256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9E7EF6-2ADC-47A5-84A6-43F0F96E5153}"/>
              </a:ext>
            </a:extLst>
          </p:cNvPr>
          <p:cNvSpPr/>
          <p:nvPr/>
        </p:nvSpPr>
        <p:spPr>
          <a:xfrm>
            <a:off x="372531" y="3021056"/>
            <a:ext cx="8381991" cy="229873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21C5E29-A3E9-4582-AF93-44F9785AAAB2}"/>
              </a:ext>
            </a:extLst>
          </p:cNvPr>
          <p:cNvGrpSpPr/>
          <p:nvPr/>
        </p:nvGrpSpPr>
        <p:grpSpPr>
          <a:xfrm>
            <a:off x="5014487" y="4195271"/>
            <a:ext cx="3664676" cy="930516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5527625-7D69-47F3-907D-5E0E63902BF6}"/>
              </a:ext>
            </a:extLst>
          </p:cNvPr>
          <p:cNvGrpSpPr/>
          <p:nvPr/>
        </p:nvGrpSpPr>
        <p:grpSpPr>
          <a:xfrm>
            <a:off x="449823" y="4199379"/>
            <a:ext cx="4260939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D37ADF5-F6C5-4914-97A1-AF3453B06626}"/>
              </a:ext>
            </a:extLst>
          </p:cNvPr>
          <p:cNvGrpSpPr/>
          <p:nvPr/>
        </p:nvGrpSpPr>
        <p:grpSpPr>
          <a:xfrm>
            <a:off x="-605547" y="5698957"/>
            <a:ext cx="10348876" cy="1617291"/>
            <a:chOff x="-465666" y="5172976"/>
            <a:chExt cx="10348876" cy="161729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192966" y="5271894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354584" y="5311681"/>
              <a:ext cx="5444773" cy="1362709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基于领域知识对搜索框架的关键模块进行高度定制，设计时间与空间均最优的搜索策略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465666" y="5172976"/>
              <a:ext cx="10348876" cy="161729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3E3BDBD-69D7-47CF-ABC1-F50F818276BE}"/>
              </a:ext>
            </a:extLst>
          </p:cNvPr>
          <p:cNvCxnSpPr>
            <a:cxnSpLocks/>
            <a:stCxn id="82" idx="2"/>
            <a:endCxn id="79" idx="0"/>
          </p:cNvCxnSpPr>
          <p:nvPr/>
        </p:nvCxnSpPr>
        <p:spPr>
          <a:xfrm flipH="1">
            <a:off x="2227922" y="5107064"/>
            <a:ext cx="352371" cy="77051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224E3CD-FB7E-4E20-AAA3-49277D56EED9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6846825" y="5125787"/>
            <a:ext cx="495468" cy="672088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27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42197-52C1-DA06-F208-9960D817C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7314" y="2132305"/>
            <a:ext cx="2762248" cy="1689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02B52-AECA-9C95-F95D-B66331B6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2900" y="1519903"/>
            <a:ext cx="3886200" cy="291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CF377-7C41-9EFE-8236-9958AA5BF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13562" y="2213112"/>
            <a:ext cx="2071400" cy="152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0925F4-C6E3-4A6E-9A78-D297FC044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38862" y="4177325"/>
            <a:ext cx="2090129" cy="18175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732C7-4789-D3C5-EDF8-960F21B8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97591" y="273048"/>
            <a:ext cx="2503342" cy="1498876"/>
          </a:xfrm>
          <a:prstGeom prst="rect">
            <a:avLst/>
          </a:prstGeom>
        </p:spPr>
      </p:pic>
      <p:pic>
        <p:nvPicPr>
          <p:cNvPr id="7" name="图形 6" descr="数据库 纯色填充">
            <a:extLst>
              <a:ext uri="{FF2B5EF4-FFF2-40B4-BE49-F238E27FC236}">
                <a16:creationId xmlns:a16="http://schemas.microsoft.com/office/drawing/2014/main" id="{2F9E0937-2377-6E05-FBFE-86F83AFF11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9078" y="799637"/>
            <a:ext cx="1440531" cy="1440531"/>
          </a:xfrm>
          <a:prstGeom prst="rect">
            <a:avLst/>
          </a:prstGeom>
        </p:spPr>
      </p:pic>
      <p:pic>
        <p:nvPicPr>
          <p:cNvPr id="8" name="图形 7" descr="客户评价 纯色填充">
            <a:extLst>
              <a:ext uri="{FF2B5EF4-FFF2-40B4-BE49-F238E27FC236}">
                <a16:creationId xmlns:a16="http://schemas.microsoft.com/office/drawing/2014/main" id="{5EBB3442-3492-4D57-0CC1-E7204BB0B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6206" y="5086076"/>
            <a:ext cx="914400" cy="914400"/>
          </a:xfrm>
          <a:prstGeom prst="rect">
            <a:avLst/>
          </a:prstGeom>
        </p:spPr>
      </p:pic>
      <p:pic>
        <p:nvPicPr>
          <p:cNvPr id="9" name="图形 8" descr="用户 纯色填充">
            <a:extLst>
              <a:ext uri="{FF2B5EF4-FFF2-40B4-BE49-F238E27FC236}">
                <a16:creationId xmlns:a16="http://schemas.microsoft.com/office/drawing/2014/main" id="{40454128-9722-1758-FF19-224DC78D8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2920" y="5143963"/>
            <a:ext cx="914400" cy="914400"/>
          </a:xfrm>
          <a:prstGeom prst="rect">
            <a:avLst/>
          </a:prstGeom>
        </p:spPr>
      </p:pic>
      <p:pic>
        <p:nvPicPr>
          <p:cNvPr id="10" name="图形 9" descr="齿轮 纯色填充">
            <a:extLst>
              <a:ext uri="{FF2B5EF4-FFF2-40B4-BE49-F238E27FC236}">
                <a16:creationId xmlns:a16="http://schemas.microsoft.com/office/drawing/2014/main" id="{2C45FD53-1D10-3511-2962-00105CC70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2534" y="4283554"/>
            <a:ext cx="914400" cy="914400"/>
          </a:xfrm>
          <a:prstGeom prst="rect">
            <a:avLst/>
          </a:prstGeom>
        </p:spPr>
      </p:pic>
      <p:pic>
        <p:nvPicPr>
          <p:cNvPr id="11" name="图形 10" descr="单级齿轮 纯色填充">
            <a:extLst>
              <a:ext uri="{FF2B5EF4-FFF2-40B4-BE49-F238E27FC236}">
                <a16:creationId xmlns:a16="http://schemas.microsoft.com/office/drawing/2014/main" id="{24A4B7D3-8EE1-EA36-ECE1-4F0B478B3E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6515" y="4038600"/>
            <a:ext cx="914400" cy="91440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42BA52B3-EF02-63C0-F5D1-9BCE89ABD69A}"/>
              </a:ext>
            </a:extLst>
          </p:cNvPr>
          <p:cNvSpPr/>
          <p:nvPr/>
        </p:nvSpPr>
        <p:spPr>
          <a:xfrm flipV="1">
            <a:off x="888432" y="5401736"/>
            <a:ext cx="484632" cy="5587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禁止标志 纯色填充">
            <a:extLst>
              <a:ext uri="{FF2B5EF4-FFF2-40B4-BE49-F238E27FC236}">
                <a16:creationId xmlns:a16="http://schemas.microsoft.com/office/drawing/2014/main" id="{4C76234A-D9AA-480A-4D5A-DB7AD87C5B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6348" y="2703836"/>
            <a:ext cx="914400" cy="914400"/>
          </a:xfrm>
          <a:prstGeom prst="rect">
            <a:avLst/>
          </a:prstGeom>
        </p:spPr>
      </p:pic>
      <p:pic>
        <p:nvPicPr>
          <p:cNvPr id="14" name="图形 13" descr="警告 纯色填充">
            <a:extLst>
              <a:ext uri="{FF2B5EF4-FFF2-40B4-BE49-F238E27FC236}">
                <a16:creationId xmlns:a16="http://schemas.microsoft.com/office/drawing/2014/main" id="{451339C2-ADB7-172A-7A7C-293EAD3F02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8511" y="1532437"/>
            <a:ext cx="914400" cy="914400"/>
          </a:xfrm>
          <a:prstGeom prst="rect">
            <a:avLst/>
          </a:prstGeom>
        </p:spPr>
      </p:pic>
      <p:pic>
        <p:nvPicPr>
          <p:cNvPr id="15" name="图形 14" descr="戏剧 纯色填充">
            <a:extLst>
              <a:ext uri="{FF2B5EF4-FFF2-40B4-BE49-F238E27FC236}">
                <a16:creationId xmlns:a16="http://schemas.microsoft.com/office/drawing/2014/main" id="{846DAD3E-BC8D-404E-052B-5DCB2E00E9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5059" y="321731"/>
            <a:ext cx="914400" cy="914400"/>
          </a:xfrm>
          <a:prstGeom prst="rect">
            <a:avLst/>
          </a:prstGeom>
        </p:spPr>
      </p:pic>
      <p:pic>
        <p:nvPicPr>
          <p:cNvPr id="16" name="图形 15" descr="机器人 纯色填充">
            <a:extLst>
              <a:ext uri="{FF2B5EF4-FFF2-40B4-BE49-F238E27FC236}">
                <a16:creationId xmlns:a16="http://schemas.microsoft.com/office/drawing/2014/main" id="{EE1724C7-ABA9-A5C8-FCF8-D0A9792583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2950" y="38595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0048036"/>
                  </p:ext>
                </p:extLst>
              </p:nvPr>
            </p:nvGraphicFramePr>
            <p:xfrm>
              <a:off x="5593264" y="273048"/>
              <a:ext cx="4175257" cy="339536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4175257" cy="339536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9948075" ay="865568" az="10583583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411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3264" y="273048"/>
                <a:ext cx="4175257" cy="339536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 descr="三维框架">
            <a:extLst>
              <a:ext uri="{FF2B5EF4-FFF2-40B4-BE49-F238E27FC236}">
                <a16:creationId xmlns:a16="http://schemas.microsoft.com/office/drawing/2014/main" id="{CB373C5E-314B-2BC6-07BD-F7E92A29A2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56393"/>
            <a:ext cx="3343756" cy="2228626"/>
          </a:xfrm>
          <a:prstGeom prst="rect">
            <a:avLst/>
          </a:prstGeom>
        </p:spPr>
      </p:pic>
      <p:pic>
        <p:nvPicPr>
          <p:cNvPr id="19" name="图形 18" descr="拼图 纯色填充">
            <a:extLst>
              <a:ext uri="{FF2B5EF4-FFF2-40B4-BE49-F238E27FC236}">
                <a16:creationId xmlns:a16="http://schemas.microsoft.com/office/drawing/2014/main" id="{8F0CDF66-297E-79FB-2EC0-647A06E2B6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51222" y="-82258"/>
            <a:ext cx="914400" cy="914400"/>
          </a:xfrm>
          <a:prstGeom prst="rect">
            <a:avLst/>
          </a:prstGeom>
        </p:spPr>
      </p:pic>
      <p:pic>
        <p:nvPicPr>
          <p:cNvPr id="20" name="图形 19" descr="音乐符号  纯色填充">
            <a:extLst>
              <a:ext uri="{FF2B5EF4-FFF2-40B4-BE49-F238E27FC236}">
                <a16:creationId xmlns:a16="http://schemas.microsoft.com/office/drawing/2014/main" id="{44B5557E-40D9-E01B-BE3A-6C9BD51108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42011" y="261004"/>
            <a:ext cx="914400" cy="914400"/>
          </a:xfrm>
          <a:prstGeom prst="rect">
            <a:avLst/>
          </a:prstGeom>
        </p:spPr>
      </p:pic>
      <p:pic>
        <p:nvPicPr>
          <p:cNvPr id="21" name="图形 20" descr="复选标记 纯色填充">
            <a:extLst>
              <a:ext uri="{FF2B5EF4-FFF2-40B4-BE49-F238E27FC236}">
                <a16:creationId xmlns:a16="http://schemas.microsoft.com/office/drawing/2014/main" id="{895F99FB-6CC9-27C4-40C4-E35B93AB51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760657" y="419386"/>
            <a:ext cx="914400" cy="914400"/>
          </a:xfrm>
          <a:prstGeom prst="rect">
            <a:avLst/>
          </a:prstGeom>
        </p:spPr>
      </p:pic>
      <p:pic>
        <p:nvPicPr>
          <p:cNvPr id="22" name="图形 21" descr="关闭 纯色填充">
            <a:extLst>
              <a:ext uri="{FF2B5EF4-FFF2-40B4-BE49-F238E27FC236}">
                <a16:creationId xmlns:a16="http://schemas.microsoft.com/office/drawing/2014/main" id="{E858A157-1D57-60F3-3E19-E686C5B3C7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723106" y="419386"/>
            <a:ext cx="914400" cy="914400"/>
          </a:xfrm>
          <a:prstGeom prst="rect">
            <a:avLst/>
          </a:prstGeom>
        </p:spPr>
      </p:pic>
      <p:pic>
        <p:nvPicPr>
          <p:cNvPr id="23" name="图形 22" descr="数学 纯色填充">
            <a:extLst>
              <a:ext uri="{FF2B5EF4-FFF2-40B4-BE49-F238E27FC236}">
                <a16:creationId xmlns:a16="http://schemas.microsoft.com/office/drawing/2014/main" id="{8D5E06C3-8AE5-A077-5D21-2F720CC835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940488" y="246853"/>
            <a:ext cx="914400" cy="914400"/>
          </a:xfrm>
          <a:prstGeom prst="rect">
            <a:avLst/>
          </a:prstGeom>
        </p:spPr>
      </p:pic>
      <p:pic>
        <p:nvPicPr>
          <p:cNvPr id="24" name="图形 23" descr="显微镜 纯色填充">
            <a:extLst>
              <a:ext uri="{FF2B5EF4-FFF2-40B4-BE49-F238E27FC236}">
                <a16:creationId xmlns:a16="http://schemas.microsoft.com/office/drawing/2014/main" id="{D49DB3A8-0362-6DFE-F546-3742C4CDD54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09084" y="2118323"/>
            <a:ext cx="2532756" cy="2532756"/>
          </a:xfrm>
          <a:prstGeom prst="rect">
            <a:avLst/>
          </a:prstGeom>
        </p:spPr>
      </p:pic>
      <p:pic>
        <p:nvPicPr>
          <p:cNvPr id="25" name="图形 24" descr="剧本 纯色填充">
            <a:extLst>
              <a:ext uri="{FF2B5EF4-FFF2-40B4-BE49-F238E27FC236}">
                <a16:creationId xmlns:a16="http://schemas.microsoft.com/office/drawing/2014/main" id="{E3E0D606-7154-696B-2339-56E4B23D97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722221" y="590083"/>
            <a:ext cx="914400" cy="914400"/>
          </a:xfrm>
          <a:prstGeom prst="rect">
            <a:avLst/>
          </a:prstGeom>
        </p:spPr>
      </p:pic>
      <p:pic>
        <p:nvPicPr>
          <p:cNvPr id="26" name="图形 25" descr="单级齿轮 纯色填充">
            <a:extLst>
              <a:ext uri="{FF2B5EF4-FFF2-40B4-BE49-F238E27FC236}">
                <a16:creationId xmlns:a16="http://schemas.microsoft.com/office/drawing/2014/main" id="{D5F6F285-B126-E14B-FD86-FF1655E306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06008" y="1018582"/>
            <a:ext cx="914400" cy="914400"/>
          </a:xfrm>
          <a:prstGeom prst="rect">
            <a:avLst/>
          </a:prstGeom>
        </p:spPr>
      </p:pic>
      <p:pic>
        <p:nvPicPr>
          <p:cNvPr id="27" name="图形 26" descr="秒表 纯色填充">
            <a:extLst>
              <a:ext uri="{FF2B5EF4-FFF2-40B4-BE49-F238E27FC236}">
                <a16:creationId xmlns:a16="http://schemas.microsoft.com/office/drawing/2014/main" id="{7A2B2483-7270-E979-5080-B955DAEC258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802890" y="2749981"/>
            <a:ext cx="914400" cy="914400"/>
          </a:xfrm>
          <a:prstGeom prst="rect">
            <a:avLst/>
          </a:prstGeom>
        </p:spPr>
      </p:pic>
      <p:pic>
        <p:nvPicPr>
          <p:cNvPr id="28" name="图形 27" descr="工具 纯色填充">
            <a:extLst>
              <a:ext uri="{FF2B5EF4-FFF2-40B4-BE49-F238E27FC236}">
                <a16:creationId xmlns:a16="http://schemas.microsoft.com/office/drawing/2014/main" id="{1AE3093D-DF33-CDE5-2F3E-F01C5A9C93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491608" y="1689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776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5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7021485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38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96700B-01E5-7A03-9E7F-CDCE82C79AFB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38C7F239-6023-96D4-9ABB-1DD614FEF3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5827117"/>
                </p:ext>
              </p:extLst>
            </p:nvPr>
          </p:nvGraphicFramePr>
          <p:xfrm>
            <a:off x="1883104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2200" y="4614335"/>
              <a:ext cx="914400" cy="914400"/>
            </a:xfrm>
            <a:prstGeom prst="rect">
              <a:avLst/>
            </a:prstGeom>
          </p:spPr>
        </p:pic>
        <p:pic>
          <p:nvPicPr>
            <p:cNvPr id="12" name="图形 11" descr="V 形箭头 纯色填充">
              <a:extLst>
                <a:ext uri="{FF2B5EF4-FFF2-40B4-BE49-F238E27FC236}">
                  <a16:creationId xmlns:a16="http://schemas.microsoft.com/office/drawing/2014/main" id="{125D90E5-4871-90B8-6FAE-55842829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2232244"/>
              <a:ext cx="629180" cy="629180"/>
            </a:xfrm>
            <a:prstGeom prst="rect">
              <a:avLst/>
            </a:prstGeom>
          </p:spPr>
        </p:pic>
        <p:pic>
          <p:nvPicPr>
            <p:cNvPr id="18" name="图形 17" descr="清单 纯色填充">
              <a:extLst>
                <a:ext uri="{FF2B5EF4-FFF2-40B4-BE49-F238E27FC236}">
                  <a16:creationId xmlns:a16="http://schemas.microsoft.com/office/drawing/2014/main" id="{8E69AF70-15E1-2E42-721E-C3CAA794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2200" y="2971799"/>
              <a:ext cx="914400" cy="914400"/>
            </a:xfrm>
            <a:prstGeom prst="rect">
              <a:avLst/>
            </a:prstGeom>
          </p:spPr>
        </p:pic>
        <p:pic>
          <p:nvPicPr>
            <p:cNvPr id="20" name="图形 19" descr="列表 纯色填充">
              <a:extLst>
                <a:ext uri="{FF2B5EF4-FFF2-40B4-BE49-F238E27FC236}">
                  <a16:creationId xmlns:a16="http://schemas.microsoft.com/office/drawing/2014/main" id="{7D5E16EE-7B9C-171D-9CD7-6E8AFAF6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5000" y="1236131"/>
              <a:ext cx="914400" cy="914400"/>
            </a:xfrm>
            <a:prstGeom prst="rect">
              <a:avLst/>
            </a:prstGeom>
          </p:spPr>
        </p:pic>
        <p:pic>
          <p:nvPicPr>
            <p:cNvPr id="22" name="图形 21" descr="列表 纯色填充">
              <a:extLst>
                <a:ext uri="{FF2B5EF4-FFF2-40B4-BE49-F238E27FC236}">
                  <a16:creationId xmlns:a16="http://schemas.microsoft.com/office/drawing/2014/main" id="{84E8FF5D-1930-F2CD-6975-7234D4ED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94496" y="1236131"/>
              <a:ext cx="914400" cy="91440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3996577"/>
              <a:ext cx="629180" cy="62918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C78A5FB-FD51-8315-71E8-1B30295C4DEB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148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971350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4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421492" y="1414191"/>
            <a:ext cx="9635868" cy="5100540"/>
            <a:chOff x="1421492" y="1414191"/>
            <a:chExt cx="9635868" cy="5100540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4788866" y="1414191"/>
              <a:ext cx="2879658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SER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SI 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9391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520510" cy="4638710"/>
            <a:chOff x="1201830" y="1191832"/>
            <a:chExt cx="8520510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3940355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2112198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40190" y="2951243"/>
              <a:ext cx="677108" cy="9002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编码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435286" y="1801144"/>
              <a:ext cx="3287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</a:t>
              </a:r>
              <a:r>
                <a:rPr lang="zh-CN" altLang="en-US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求解器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98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198645" cy="4638710"/>
            <a:chOff x="1201830" y="1191832"/>
            <a:chExt cx="8198645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4194356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1959793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81046" y="2796850"/>
              <a:ext cx="677108" cy="13138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Encoding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883326" y="1813844"/>
              <a:ext cx="2300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Solver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1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C770C8-B740-88DE-D7DB-BDC822DAB34C}"/>
              </a:ext>
            </a:extLst>
          </p:cNvPr>
          <p:cNvGrpSpPr/>
          <p:nvPr/>
        </p:nvGrpSpPr>
        <p:grpSpPr>
          <a:xfrm>
            <a:off x="9862939" y="-253537"/>
            <a:ext cx="2892201" cy="796620"/>
            <a:chOff x="5235798" y="0"/>
            <a:chExt cx="2892201" cy="79662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D5BF8A8-DEC7-CAF5-9D64-0DAED2C1F631}"/>
                </a:ext>
              </a:extLst>
            </p:cNvPr>
            <p:cNvSpPr/>
            <p:nvPr/>
          </p:nvSpPr>
          <p:spPr>
            <a:xfrm>
              <a:off x="5235798" y="0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6DC2058D-1EB7-EF82-03D6-0E151E6E7B3A}"/>
                </a:ext>
              </a:extLst>
            </p:cNvPr>
            <p:cNvSpPr txBox="1"/>
            <p:nvPr/>
          </p:nvSpPr>
          <p:spPr>
            <a:xfrm>
              <a:off x="5259130" y="23332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调研相关工作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13A39B-C96D-5B4E-C87A-43E290E49060}"/>
              </a:ext>
            </a:extLst>
          </p:cNvPr>
          <p:cNvGrpSpPr/>
          <p:nvPr/>
        </p:nvGrpSpPr>
        <p:grpSpPr>
          <a:xfrm>
            <a:off x="9586275" y="1559058"/>
            <a:ext cx="3445535" cy="756386"/>
            <a:chOff x="4682464" y="2232888"/>
            <a:chExt cx="3445535" cy="75638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89D1008-1464-2158-F658-5EE539CEDBE9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08FC98FD-67EB-8964-B81C-584F6DB6CB37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确定研究切入点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A5D599-B8EC-F78E-32B7-936D16FE89CC}"/>
              </a:ext>
            </a:extLst>
          </p:cNvPr>
          <p:cNvGrpSpPr/>
          <p:nvPr/>
        </p:nvGrpSpPr>
        <p:grpSpPr>
          <a:xfrm>
            <a:off x="9707445" y="3489852"/>
            <a:ext cx="3203193" cy="730935"/>
            <a:chOff x="4924806" y="3550337"/>
            <a:chExt cx="3203193" cy="73093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FFB1420-CC8B-86F3-BFF8-CE7D6BC3D752}"/>
                </a:ext>
              </a:extLst>
            </p:cNvPr>
            <p:cNvSpPr/>
            <p:nvPr/>
          </p:nvSpPr>
          <p:spPr>
            <a:xfrm>
              <a:off x="4924806" y="3550337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20257634-D96C-91DF-598A-EE29D1E32482}"/>
                </a:ext>
              </a:extLst>
            </p:cNvPr>
            <p:cNvSpPr txBox="1"/>
            <p:nvPr/>
          </p:nvSpPr>
          <p:spPr>
            <a:xfrm>
              <a:off x="4946214" y="3571745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解决关键科学问题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870C92-9A7D-8FB7-C744-40E4E08201C8}"/>
              </a:ext>
            </a:extLst>
          </p:cNvPr>
          <p:cNvGrpSpPr/>
          <p:nvPr/>
        </p:nvGrpSpPr>
        <p:grpSpPr>
          <a:xfrm>
            <a:off x="10071766" y="5467130"/>
            <a:ext cx="2474549" cy="619783"/>
            <a:chOff x="5653450" y="5481156"/>
            <a:chExt cx="2474549" cy="619783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50B0244-0C1E-6544-AC5B-70F29AE976A7}"/>
                </a:ext>
              </a:extLst>
            </p:cNvPr>
            <p:cNvSpPr/>
            <p:nvPr/>
          </p:nvSpPr>
          <p:spPr>
            <a:xfrm>
              <a:off x="5653450" y="5481156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8F5B859A-45BC-373F-D2D1-2AABFD68ACEF}"/>
                </a:ext>
              </a:extLst>
            </p:cNvPr>
            <p:cNvSpPr txBox="1"/>
            <p:nvPr/>
          </p:nvSpPr>
          <p:spPr>
            <a:xfrm>
              <a:off x="5671603" y="5499309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开发原型工具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4D849C-D607-94D0-0BFC-36F462C5388D}"/>
              </a:ext>
            </a:extLst>
          </p:cNvPr>
          <p:cNvGrpSpPr/>
          <p:nvPr/>
        </p:nvGrpSpPr>
        <p:grpSpPr>
          <a:xfrm>
            <a:off x="9945026" y="6728659"/>
            <a:ext cx="2728034" cy="648922"/>
            <a:chOff x="5399965" y="7406635"/>
            <a:chExt cx="2728034" cy="53325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37B51C4-C405-A764-9261-E20C8C40DBEB}"/>
                </a:ext>
              </a:extLst>
            </p:cNvPr>
            <p:cNvSpPr/>
            <p:nvPr/>
          </p:nvSpPr>
          <p:spPr>
            <a:xfrm>
              <a:off x="5399965" y="7406635"/>
              <a:ext cx="2728034" cy="5332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矩形: 圆角 20">
              <a:extLst>
                <a:ext uri="{FF2B5EF4-FFF2-40B4-BE49-F238E27FC236}">
                  <a16:creationId xmlns:a16="http://schemas.microsoft.com/office/drawing/2014/main" id="{67A51EFB-13B0-4107-CF6A-6C50B7C8446A}"/>
                </a:ext>
              </a:extLst>
            </p:cNvPr>
            <p:cNvSpPr txBox="1"/>
            <p:nvPr/>
          </p:nvSpPr>
          <p:spPr>
            <a:xfrm>
              <a:off x="5415583" y="7422253"/>
              <a:ext cx="2696798" cy="5020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实验设计与分析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1023E3-EF27-37C3-1DB6-73C4B34940B1}"/>
              </a:ext>
            </a:extLst>
          </p:cNvPr>
          <p:cNvCxnSpPr>
            <a:cxnSpLocks/>
            <a:stCxn id="42" idx="2"/>
            <a:endCxn id="40" idx="0"/>
          </p:cNvCxnSpPr>
          <p:nvPr/>
        </p:nvCxnSpPr>
        <p:spPr>
          <a:xfrm>
            <a:off x="11309040" y="519751"/>
            <a:ext cx="3" cy="106146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D0D7756-5FAA-CB87-6D4F-DE37E51ACABD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 flipH="1">
            <a:off x="11309042" y="2293290"/>
            <a:ext cx="1" cy="1217970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37FBC6-9AC5-CA3A-8E70-8F4B99899C89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11309041" y="4199379"/>
            <a:ext cx="1" cy="1285904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7195C09-0B94-8C3E-BE72-F3705D815EF5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11309041" y="6068760"/>
            <a:ext cx="2" cy="67890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9C695F-432C-D1EE-CF3B-E57C4AA8F678}"/>
              </a:ext>
            </a:extLst>
          </p:cNvPr>
          <p:cNvGrpSpPr/>
          <p:nvPr/>
        </p:nvGrpSpPr>
        <p:grpSpPr>
          <a:xfrm>
            <a:off x="1744206" y="2672614"/>
            <a:ext cx="1739223" cy="756386"/>
            <a:chOff x="4682464" y="2232888"/>
            <a:chExt cx="3445535" cy="756386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58513005-85E7-D02F-B83C-846CB8D3B4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8">
              <a:extLst>
                <a:ext uri="{FF2B5EF4-FFF2-40B4-BE49-F238E27FC236}">
                  <a16:creationId xmlns:a16="http://schemas.microsoft.com/office/drawing/2014/main" id="{BBF889C4-A3B9-70D7-C839-EE3E1297B15B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FDCD29F-E897-E1FB-D00B-0E827A060170}"/>
              </a:ext>
            </a:extLst>
          </p:cNvPr>
          <p:cNvCxnSpPr>
            <a:cxnSpLocks/>
          </p:cNvCxnSpPr>
          <p:nvPr/>
        </p:nvCxnSpPr>
        <p:spPr>
          <a:xfrm flipH="1">
            <a:off x="9150601" y="4862533"/>
            <a:ext cx="1548879" cy="674379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06A620-AB28-1C38-D98C-24500A01B3AA}"/>
              </a:ext>
            </a:extLst>
          </p:cNvPr>
          <p:cNvGrpSpPr/>
          <p:nvPr/>
        </p:nvGrpSpPr>
        <p:grpSpPr>
          <a:xfrm>
            <a:off x="6096000" y="2672614"/>
            <a:ext cx="2055222" cy="756386"/>
            <a:chOff x="4682464" y="2232888"/>
            <a:chExt cx="3445535" cy="756386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799B9D2F-4000-9E1E-F433-FF7817A6F6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7" name="矩形: 圆角 8">
              <a:extLst>
                <a:ext uri="{FF2B5EF4-FFF2-40B4-BE49-F238E27FC236}">
                  <a16:creationId xmlns:a16="http://schemas.microsoft.com/office/drawing/2014/main" id="{5132C4BC-73EA-8D5E-554A-A346335A5FA4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Theory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4D723BC-0FFC-1FFE-44A9-5863BD29D6E8}"/>
              </a:ext>
            </a:extLst>
          </p:cNvPr>
          <p:cNvSpPr txBox="1"/>
          <p:nvPr/>
        </p:nvSpPr>
        <p:spPr>
          <a:xfrm>
            <a:off x="1923376" y="1119547"/>
            <a:ext cx="154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SMT 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</a:p>
        </p:txBody>
      </p:sp>
    </p:spTree>
    <p:extLst>
      <p:ext uri="{BB962C8B-B14F-4D97-AF65-F5344CB8AC3E}">
        <p14:creationId xmlns:p14="http://schemas.microsoft.com/office/powerpoint/2010/main" val="3866944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ABED25-2CB6-4C95-AB2A-C7237B5CAA79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426</Words>
  <Application>Microsoft Office PowerPoint</Application>
  <PresentationFormat>宽屏</PresentationFormat>
  <Paragraphs>92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仿宋</vt:lpstr>
      <vt:lpstr>楷体</vt:lpstr>
      <vt:lpstr>Arial</vt:lpstr>
      <vt:lpstr>Bahnschrift Light Condensed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Hengfeng</dc:creator>
  <cp:lastModifiedBy>Wei Hengfeng</cp:lastModifiedBy>
  <cp:revision>70</cp:revision>
  <dcterms:created xsi:type="dcterms:W3CDTF">2023-02-08T05:41:49Z</dcterms:created>
  <dcterms:modified xsi:type="dcterms:W3CDTF">2024-03-15T14:07:02Z</dcterms:modified>
</cp:coreProperties>
</file>